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119350" cy="10691813"/>
  <p:notesSz cx="10239375" cy="7105650"/>
  <p:embeddedFontLst>
    <p:embeddedFont>
      <p:font typeface="Signika" panose="020B0604020202020204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H3NnCXT5j6zoRKXlxO0vqmHjB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62" y="6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customschemas.google.com/relationships/presentationmetadata" Target="meta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3b68bb0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23b68bb01d_0_0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g323b68bb01d_0_0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3b68bb0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23b68bb01d_0_38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6" name="Google Shape;106;g323b68bb01d_0_38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3b68bb01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23b68bb01d_0_76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9" name="Google Shape;149;g323b68bb01d_0_76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3b68bb01d_0_0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6" name="Google Shape;66;g323b68bb01d_0_0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7" name="Google Shape;67;g323b68bb01d_0_0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8" name="Google Shape;68;g323b68bb01d_0_0"/>
          <p:cNvSpPr txBox="1"/>
          <p:nvPr/>
        </p:nvSpPr>
        <p:spPr>
          <a:xfrm>
            <a:off x="10592450" y="8037575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69" name="Google Shape;69;g323b68bb01d_0_0"/>
          <p:cNvSpPr txBox="1"/>
          <p:nvPr/>
        </p:nvSpPr>
        <p:spPr>
          <a:xfrm>
            <a:off x="10668650" y="70333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0" name="Google Shape;70;g323b68bb01d_0_0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1" name="Google Shape;71;g323b68bb01d_0_0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Yoghurt &amp; Fruit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2" name="Google Shape;72;g323b68bb01d_0_0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3" name="Google Shape;73;g323b68bb01d_0_0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4" name="Google Shape;74;g323b68bb01d_0_0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323b68bb01d_0_0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6" name="Google Shape;76;g323b68bb01d_0_0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7" name="Google Shape;77;g323b68bb01d_0_0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8" name="Google Shape;78;g323b68bb01d_0_0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9" name="Google Shape;79;g323b68bb01d_0_0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Crudites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0" name="Google Shape;80;g323b68bb01d_0_0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1" name="Google Shape;81;g323b68bb01d_0_0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2" name="Google Shape;82;g323b68bb01d_0_0"/>
          <p:cNvSpPr txBox="1"/>
          <p:nvPr/>
        </p:nvSpPr>
        <p:spPr>
          <a:xfrm>
            <a:off x="4781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with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" name="Google Shape;83;g323b68bb01d_0_0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and Stuffing Loaf with New Potatoes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4" name="Google Shape;84;g323b68bb01d_0_0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Roll Lunch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5" name="Google Shape;85;g323b68bb01d_0_0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Margherita Pizza Slice and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6" name="Google Shape;86;g323b68bb01d_0_0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Veggie Noodle 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Stir Fry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7" name="Google Shape;87;g323b68bb01d_0_0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8" name="Google Shape;88;g323b68bb01d_0_0"/>
          <p:cNvSpPr txBox="1"/>
          <p:nvPr/>
        </p:nvSpPr>
        <p:spPr>
          <a:xfrm>
            <a:off x="2749550" y="6809875"/>
            <a:ext cx="17043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New Potatoes, Stuffing and Gravy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9" name="Google Shape;89;g323b68bb01d_0_0"/>
          <p:cNvSpPr txBox="1"/>
          <p:nvPr/>
        </p:nvSpPr>
        <p:spPr>
          <a:xfrm>
            <a:off x="289070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Picnic Style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 Roll Lunch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0" name="Google Shape;90;g323b68bb01d_0_0"/>
          <p:cNvSpPr txBox="1"/>
          <p:nvPr/>
        </p:nvSpPr>
        <p:spPr>
          <a:xfrm>
            <a:off x="2767250" y="49533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All Day Breakfast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1" name="Google Shape;91;g323b68bb01d_0_0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Tomato and Basil Chicken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Bake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2" name="Google Shape;92;g323b68bb01d_0_0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3" name="Google Shape;93;g323b68bb01d_0_0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21/04/25, 12/05/25, 02/06/25, 23/06/25, 14/07/25, 04/08/25, 25/08/25, 15/09/25, 06/10/25</a:t>
            </a:r>
            <a:endParaRPr sz="1200" b="0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94" name="Google Shape;94;g323b68bb01d_0_0" title="Trad Salad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071" y="4746425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23b68bb01d_0_0" title="Trad salad bowls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23b68bb01d_0_0" title="Trad rolls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11150" y="103764"/>
            <a:ext cx="2027703" cy="164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23b68bb01d_0_0" title="Trad sandwiches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11143" y="7257641"/>
            <a:ext cx="2027703" cy="156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23b68bb01d_0_0" title="Traditional Sandwich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45151" y="2139632"/>
            <a:ext cx="2027700" cy="221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23b68bb01d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90700" y="5470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23b68bb01d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6546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23b68bb01d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9550" y="760675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23b68bb01d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8658334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3b68bb01d_0_38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9" name="Google Shape;109;g323b68bb01d_0_38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0" name="Google Shape;110;g323b68bb01d_0_38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1" name="Google Shape;111;g323b68bb01d_0_38"/>
          <p:cNvSpPr txBox="1"/>
          <p:nvPr/>
        </p:nvSpPr>
        <p:spPr>
          <a:xfrm>
            <a:off x="10668650" y="8037563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2" name="Google Shape;112;g323b68bb01d_0_38"/>
          <p:cNvSpPr txBox="1"/>
          <p:nvPr/>
        </p:nvSpPr>
        <p:spPr>
          <a:xfrm>
            <a:off x="10668650" y="70333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3" name="Google Shape;113;g323b68bb01d_0_38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4" name="Google Shape;114;g323b68bb01d_0_38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5" name="Google Shape;115;g323b68bb01d_0_38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6" name="Google Shape;116;g323b68bb01d_0_38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7" name="Google Shape;117;g323b68bb01d_0_38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8" name="Google Shape;118;g323b68bb01d_0_38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9" name="Google Shape;119;g323b68bb01d_0_38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0" name="Google Shape;120;g323b68bb01d_0_38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1" name="Google Shape;121;g323b68bb01d_0_38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2" name="Google Shape;122;g323b68bb01d_0_38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3" name="Google Shape;123;g323b68bb01d_0_38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4" name="Google Shape;124;g323b68bb01d_0_38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Carrots and 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Green 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5" name="Google Shape;125;g323b68bb01d_0_38"/>
          <p:cNvSpPr txBox="1"/>
          <p:nvPr/>
        </p:nvSpPr>
        <p:spPr>
          <a:xfrm>
            <a:off x="4781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Onion Burger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6" name="Google Shape;126;g323b68bb01d_0_38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Maple Roasted Sweet Potato Filo Pie with Skin on Roasties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7" name="Google Shape;127;g323b68bb01d_0_38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 and Paprika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8" name="Google Shape;128;g323b68bb01d_0_38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Bolognese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g323b68bb01d_0_38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Sausage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Mash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g323b68bb01d_0_38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 Fish Fingers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1" name="Google Shape;131;g323b68bb01d_0_38"/>
          <p:cNvSpPr txBox="1"/>
          <p:nvPr/>
        </p:nvSpPr>
        <p:spPr>
          <a:xfrm>
            <a:off x="2749550" y="6809875"/>
            <a:ext cx="16389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Skin on Roasties, Stuffing and Gravy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323b68bb01d_0_38"/>
          <p:cNvSpPr txBox="1"/>
          <p:nvPr/>
        </p:nvSpPr>
        <p:spPr>
          <a:xfrm>
            <a:off x="2890700" y="5845163"/>
            <a:ext cx="1392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Chicken Wraps and Paprika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3" name="Google Shape;133;g323b68bb01d_0_38"/>
          <p:cNvSpPr txBox="1"/>
          <p:nvPr/>
        </p:nvSpPr>
        <p:spPr>
          <a:xfrm>
            <a:off x="2767250" y="48771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Beef Bolognese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Pasta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g323b68bb01d_0_38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Sausage, Mash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 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g323b68bb01d_0_38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g323b68bb01d_0_38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28/04/25, 19/05/25, 09/06/25, 30/06/25, 21/07/25, 11/08/25, 01/09/25, 22/09/25, 13/10/25</a:t>
            </a:r>
            <a:endParaRPr sz="1200" b="0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37" name="Google Shape;137;g323b68bb01d_0_38" title="Trad Salad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071" y="4746425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23b68bb01d_0_38" title="Trad salad bowls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23b68bb01d_0_38" title="Trad rolls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11150" y="103764"/>
            <a:ext cx="2027703" cy="164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23b68bb01d_0_38" title="Trad sandwiches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11143" y="7257641"/>
            <a:ext cx="2027703" cy="156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23b68bb01d_0_38" title="Traditional Sandwich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45151" y="2139632"/>
            <a:ext cx="2027700" cy="221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23b68bb01d_0_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548669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23b68bb01d_0_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652839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23b68bb01d_0_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7567247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23b68bb01d_0_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52300" y="8560697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3b68bb01d_0_76"/>
          <p:cNvSpPr txBox="1"/>
          <p:nvPr/>
        </p:nvSpPr>
        <p:spPr>
          <a:xfrm>
            <a:off x="12751525" y="8680850"/>
            <a:ext cx="12504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Hot Pasta topped with Homemade </a:t>
            </a:r>
            <a:endParaRPr sz="1200" b="0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Tomato Sauce &amp; Cheese</a:t>
            </a:r>
            <a:endParaRPr sz="1200" b="0" i="0" u="none" strike="noStrike" cap="none">
              <a:solidFill>
                <a:schemeClr val="dk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2" name="Google Shape;152;g323b68bb01d_0_76"/>
          <p:cNvSpPr txBox="1"/>
          <p:nvPr/>
        </p:nvSpPr>
        <p:spPr>
          <a:xfrm>
            <a:off x="14066900" y="9841650"/>
            <a:ext cx="5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W1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3" name="Google Shape;153;g323b68bb01d_0_76"/>
          <p:cNvSpPr txBox="1"/>
          <p:nvPr/>
        </p:nvSpPr>
        <p:spPr>
          <a:xfrm>
            <a:off x="10668650" y="9156600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4" name="Google Shape;154;g323b68bb01d_0_76"/>
          <p:cNvSpPr txBox="1"/>
          <p:nvPr/>
        </p:nvSpPr>
        <p:spPr>
          <a:xfrm>
            <a:off x="10668650" y="7961363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5" name="Google Shape;155;g323b68bb01d_0_76"/>
          <p:cNvSpPr txBox="1"/>
          <p:nvPr/>
        </p:nvSpPr>
        <p:spPr>
          <a:xfrm>
            <a:off x="10668650" y="6957175"/>
            <a:ext cx="12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of the Day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6" name="Google Shape;156;g323b68bb01d_0_76"/>
          <p:cNvSpPr txBox="1"/>
          <p:nvPr/>
        </p:nvSpPr>
        <p:spPr>
          <a:xfrm>
            <a:off x="10668650" y="58609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7" name="Google Shape;157;g323b68bb01d_0_76"/>
          <p:cNvSpPr txBox="1"/>
          <p:nvPr/>
        </p:nvSpPr>
        <p:spPr>
          <a:xfrm>
            <a:off x="10668650" y="4938650"/>
            <a:ext cx="1250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Fruit &amp; Yoghurt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8" name="Google Shape;158;g323b68bb01d_0_76"/>
          <p:cNvSpPr txBox="1"/>
          <p:nvPr/>
        </p:nvSpPr>
        <p:spPr>
          <a:xfrm>
            <a:off x="8678975" y="90565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9" name="Google Shape;159;g323b68bb01d_0_76"/>
          <p:cNvSpPr txBox="1"/>
          <p:nvPr/>
        </p:nvSpPr>
        <p:spPr>
          <a:xfrm>
            <a:off x="8678975" y="6933325"/>
            <a:ext cx="14688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0" name="Google Shape;160;g323b68bb01d_0_76"/>
          <p:cNvSpPr txBox="1"/>
          <p:nvPr/>
        </p:nvSpPr>
        <p:spPr>
          <a:xfrm>
            <a:off x="8717375" y="5860950"/>
            <a:ext cx="139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1" name="Google Shape;161;g323b68bb01d_0_76"/>
          <p:cNvSpPr txBox="1"/>
          <p:nvPr/>
        </p:nvSpPr>
        <p:spPr>
          <a:xfrm>
            <a:off x="8678975" y="4938650"/>
            <a:ext cx="146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2" name="Google Shape;162;g323b68bb01d_0_76"/>
          <p:cNvSpPr txBox="1"/>
          <p:nvPr/>
        </p:nvSpPr>
        <p:spPr>
          <a:xfrm>
            <a:off x="856122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3" name="Google Shape;163;g323b68bb01d_0_76"/>
          <p:cNvSpPr txBox="1"/>
          <p:nvPr/>
        </p:nvSpPr>
        <p:spPr>
          <a:xfrm>
            <a:off x="6689300" y="92566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4" name="Google Shape;164;g323b68bb01d_0_76"/>
          <p:cNvSpPr txBox="1"/>
          <p:nvPr/>
        </p:nvSpPr>
        <p:spPr>
          <a:xfrm>
            <a:off x="6689300" y="7133425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Peas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5" name="Google Shape;165;g323b68bb01d_0_76"/>
          <p:cNvSpPr txBox="1"/>
          <p:nvPr/>
        </p:nvSpPr>
        <p:spPr>
          <a:xfrm>
            <a:off x="6714950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Beans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6" name="Google Shape;166;g323b68bb01d_0_76"/>
          <p:cNvSpPr txBox="1"/>
          <p:nvPr/>
        </p:nvSpPr>
        <p:spPr>
          <a:xfrm>
            <a:off x="6689300" y="5138750"/>
            <a:ext cx="1468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Salad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7" name="Google Shape;167;g323b68bb01d_0_76"/>
          <p:cNvSpPr txBox="1"/>
          <p:nvPr/>
        </p:nvSpPr>
        <p:spPr>
          <a:xfrm>
            <a:off x="6571550" y="8137613"/>
            <a:ext cx="170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8" name="Google Shape;168;g323b68bb01d_0_76"/>
          <p:cNvSpPr txBox="1"/>
          <p:nvPr/>
        </p:nvSpPr>
        <p:spPr>
          <a:xfrm>
            <a:off x="4802825" y="9056550"/>
            <a:ext cx="1586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9" name="Google Shape;169;g323b68bb01d_0_76"/>
          <p:cNvSpPr txBox="1"/>
          <p:nvPr/>
        </p:nvSpPr>
        <p:spPr>
          <a:xfrm>
            <a:off x="4737875" y="6833275"/>
            <a:ext cx="1521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Potato Pie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Roasties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35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0" name="Google Shape;170;g323b68bb01d_0_76"/>
          <p:cNvSpPr txBox="1"/>
          <p:nvPr/>
        </p:nvSpPr>
        <p:spPr>
          <a:xfrm>
            <a:off x="4802825" y="5961000"/>
            <a:ext cx="139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Veggie Shepherdless Pie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1" name="Google Shape;171;g323b68bb01d_0_76"/>
          <p:cNvSpPr txBox="1"/>
          <p:nvPr/>
        </p:nvSpPr>
        <p:spPr>
          <a:xfrm>
            <a:off x="4679375" y="49386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2" name="Google Shape;172;g323b68bb01d_0_76"/>
          <p:cNvSpPr txBox="1"/>
          <p:nvPr/>
        </p:nvSpPr>
        <p:spPr>
          <a:xfrm>
            <a:off x="4646675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3" name="Google Shape;173;g323b68bb01d_0_76"/>
          <p:cNvSpPr txBox="1"/>
          <p:nvPr/>
        </p:nvSpPr>
        <p:spPr>
          <a:xfrm>
            <a:off x="2754500" y="8956500"/>
            <a:ext cx="163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b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4" name="Google Shape;174;g323b68bb01d_0_76"/>
          <p:cNvSpPr txBox="1"/>
          <p:nvPr/>
        </p:nvSpPr>
        <p:spPr>
          <a:xfrm>
            <a:off x="2784950" y="6809875"/>
            <a:ext cx="16389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 Stuffing, Skin on Roasties and Gravy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5" name="Google Shape;175;g323b68bb01d_0_76"/>
          <p:cNvSpPr txBox="1"/>
          <p:nvPr/>
        </p:nvSpPr>
        <p:spPr>
          <a:xfrm>
            <a:off x="2772500" y="5961000"/>
            <a:ext cx="170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Cheesy Meatball </a:t>
            </a:r>
            <a:endParaRPr sz="1400" b="0" i="0" u="none" strike="noStrike" cap="none">
              <a:solidFill>
                <a:srgbClr val="434343"/>
              </a:solidFill>
              <a:highlight>
                <a:schemeClr val="lt1"/>
              </a:highlight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highlight>
                  <a:schemeClr val="lt1"/>
                </a:highlight>
                <a:latin typeface="Signika"/>
                <a:ea typeface="Signika"/>
                <a:cs typeface="Signika"/>
                <a:sym typeface="Signika"/>
              </a:rPr>
              <a:t>Bake  with Mash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6" name="Google Shape;176;g323b68bb01d_0_76"/>
          <p:cNvSpPr txBox="1"/>
          <p:nvPr/>
        </p:nvSpPr>
        <p:spPr>
          <a:xfrm>
            <a:off x="2825750" y="4910150"/>
            <a:ext cx="163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Sweetcorn Pizza Slice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7" name="Google Shape;177;g323b68bb01d_0_76"/>
          <p:cNvSpPr txBox="1"/>
          <p:nvPr/>
        </p:nvSpPr>
        <p:spPr>
          <a:xfrm>
            <a:off x="2721800" y="7937513"/>
            <a:ext cx="1704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 </a:t>
            </a:r>
            <a:endParaRPr sz="14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8" name="Google Shape;178;g323b68bb01d_0_76"/>
          <p:cNvSpPr txBox="1"/>
          <p:nvPr/>
        </p:nvSpPr>
        <p:spPr>
          <a:xfrm>
            <a:off x="12780975" y="938950"/>
            <a:ext cx="13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 sz="1400" b="1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79" name="Google Shape;179;g323b68bb01d_0_76"/>
          <p:cNvSpPr txBox="1"/>
          <p:nvPr/>
        </p:nvSpPr>
        <p:spPr>
          <a:xfrm>
            <a:off x="1285700" y="3425750"/>
            <a:ext cx="139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200" b="1" i="0" u="none" strike="noStrike" cap="none">
                <a:solidFill>
                  <a:srgbClr val="F05B5B"/>
                </a:solidFill>
                <a:latin typeface="Signika"/>
                <a:ea typeface="Signika"/>
                <a:cs typeface="Signika"/>
                <a:sym typeface="Signika"/>
              </a:rPr>
              <a:t>Spring Summer 2025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</a:br>
            <a:r>
              <a:rPr lang="en-GB" sz="1000" b="0" i="0" u="none" strike="noStrike" cap="none">
                <a:solidFill>
                  <a:srgbClr val="000000"/>
                </a:solidFill>
                <a:latin typeface="Signika"/>
                <a:ea typeface="Signika"/>
                <a:cs typeface="Signika"/>
                <a:sym typeface="Signika"/>
              </a:rPr>
              <a:t>05/05/25, 26/05/25, 16/06/25, 07/07/25, 28/07/25, 18/08/25, 08/09/25, 29/09/25, 20/10/25</a:t>
            </a:r>
            <a:endParaRPr sz="1200" b="0" i="0" u="none" strike="noStrike" cap="none">
              <a:solidFill>
                <a:srgbClr val="000000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80" name="Google Shape;180;g323b68bb01d_0_76" title="Trad Salad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9071" y="4746425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23b68bb01d_0_76" title="Trad salad bowls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9932" y="3425739"/>
            <a:ext cx="1991843" cy="185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23b68bb01d_0_76" title="Trad rolls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11150" y="103764"/>
            <a:ext cx="2027703" cy="164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23b68bb01d_0_76" title="Trad sandwiches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11143" y="7257641"/>
            <a:ext cx="2027703" cy="156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23b68bb01d_0_76" title="Traditional Sandwich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145151" y="2139632"/>
            <a:ext cx="2027700" cy="221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23b68bb01d_0_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70000" y="65460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23b68bb01d_0_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70000" y="7536609"/>
            <a:ext cx="1468801" cy="22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23b68bb01d_0_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39550" y="8455609"/>
            <a:ext cx="1468801" cy="22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CB2EA77C6049B5C2155639BCF340" ma:contentTypeVersion="11" ma:contentTypeDescription="Create a new document." ma:contentTypeScope="" ma:versionID="d7983efec45b5dcf5ab7b58afbfd49bd">
  <xsd:schema xmlns:xsd="http://www.w3.org/2001/XMLSchema" xmlns:xs="http://www.w3.org/2001/XMLSchema" xmlns:p="http://schemas.microsoft.com/office/2006/metadata/properties" xmlns:ns1="http://schemas.microsoft.com/sharepoint/v3" xmlns:ns2="52a0ad0e-adf8-4dd9-8e39-6ed67ffb2615" xmlns:ns3="fb5b0b33-c912-4d5c-b78d-827d0c78efa4" targetNamespace="http://schemas.microsoft.com/office/2006/metadata/properties" ma:root="true" ma:fieldsID="0e655d4e7d2c553470a9b0849a108aab" ns1:_="" ns2:_="" ns3:_="">
    <xsd:import namespace="http://schemas.microsoft.com/sharepoint/v3"/>
    <xsd:import namespace="52a0ad0e-adf8-4dd9-8e39-6ed67ffb2615"/>
    <xsd:import namespace="fb5b0b33-c912-4d5c-b78d-827d0c78ef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0ad0e-adf8-4dd9-8e39-6ed67ffb26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27cf554e-f530-493b-aee5-d17c54d82212}" ma:internalName="TaxCatchAll" ma:showField="CatchAllData" ma:web="52a0ad0e-adf8-4dd9-8e39-6ed67ffb2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b0b33-c912-4d5c-b78d-827d0c78efa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6551022-d0d6-4337-a901-9f05cb483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2a0ad0e-adf8-4dd9-8e39-6ed67ffb2615" xsi:nil="true"/>
    <_ip_UnifiedCompliancePolicyProperties xmlns="http://schemas.microsoft.com/sharepoint/v3" xsi:nil="true"/>
    <lcf76f155ced4ddcb4097134ff3c332f xmlns="fb5b0b33-c912-4d5c-b78d-827d0c78ef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371C48-50FA-4FD7-8517-84C9D8C27A73}"/>
</file>

<file path=customXml/itemProps2.xml><?xml version="1.0" encoding="utf-8"?>
<ds:datastoreItem xmlns:ds="http://schemas.openxmlformats.org/officeDocument/2006/customXml" ds:itemID="{60AA3FCE-429F-4579-B624-37DAEDC15354}"/>
</file>

<file path=customXml/itemProps3.xml><?xml version="1.0" encoding="utf-8"?>
<ds:datastoreItem xmlns:ds="http://schemas.openxmlformats.org/officeDocument/2006/customXml" ds:itemID="{35EEC34A-EA67-43FC-9085-70D5E7025F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Custom</PresentationFormat>
  <Paragraphs>158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Signika</vt:lpstr>
      <vt:lpstr>Arial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Giles</dc:creator>
  <cp:lastModifiedBy>Janine Cooksley</cp:lastModifiedBy>
  <cp:revision>1</cp:revision>
  <dcterms:modified xsi:type="dcterms:W3CDTF">2025-07-07T11:33:50Z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0x0101007EBDCB2EA77C6049B5C2155639BCF340</vt:lpwstr>
  </property>
</Properties>
</file>