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5119350" cy="10691813"/>
  <p:notesSz cx="10239375" cy="7105650"/>
  <p:embeddedFontLst>
    <p:embeddedFont>
      <p:font typeface="Signika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  <p15:guide id="14" pos="1088">
          <p15:clr>
            <a:srgbClr val="9AA0A6"/>
          </p15:clr>
        </p15:guide>
        <p15:guide id="15" pos="168">
          <p15:clr>
            <a:srgbClr val="9AA0A6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hiQdgmseMzqBQPJ9bFW+mukKlg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B8EDF8-859E-CB68-20D3-504A8D1984CF}" v="73" dt="2025-03-14T11:31:53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362" y="66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  <p:guide pos="1088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ne Cooksley" userId="S::janine.cooksley@fls.e-act.org.uk::a0d31613-3668-401b-9c03-d64723494dc7" providerId="AD" clId="Web-{71B8EDF8-859E-CB68-20D3-504A8D1984CF}"/>
    <pc:docChg chg="modSld">
      <pc:chgData name="Janine Cooksley" userId="S::janine.cooksley@fls.e-act.org.uk::a0d31613-3668-401b-9c03-d64723494dc7" providerId="AD" clId="Web-{71B8EDF8-859E-CB68-20D3-504A8D1984CF}" dt="2025-03-14T11:31:53.399" v="63" actId="20577"/>
      <pc:docMkLst>
        <pc:docMk/>
      </pc:docMkLst>
      <pc:sldChg chg="delSp modSp">
        <pc:chgData name="Janine Cooksley" userId="S::janine.cooksley@fls.e-act.org.uk::a0d31613-3668-401b-9c03-d64723494dc7" providerId="AD" clId="Web-{71B8EDF8-859E-CB68-20D3-504A8D1984CF}" dt="2025-03-14T11:22:32.376" v="54"/>
        <pc:sldMkLst>
          <pc:docMk/>
          <pc:sldMk cId="0" sldId="256"/>
        </pc:sldMkLst>
        <pc:spChg chg="mod">
          <ac:chgData name="Janine Cooksley" userId="S::janine.cooksley@fls.e-act.org.uk::a0d31613-3668-401b-9c03-d64723494dc7" providerId="AD" clId="Web-{71B8EDF8-859E-CB68-20D3-504A8D1984CF}" dt="2025-03-14T11:20:16.851" v="18" actId="20577"/>
          <ac:spMkLst>
            <pc:docMk/>
            <pc:sldMk cId="0" sldId="256"/>
            <ac:spMk id="79" creationId="{00000000-0000-0000-0000-000000000000}"/>
          </ac:spMkLst>
        </pc:spChg>
        <pc:spChg chg="mod">
          <ac:chgData name="Janine Cooksley" userId="S::janine.cooksley@fls.e-act.org.uk::a0d31613-3668-401b-9c03-d64723494dc7" providerId="AD" clId="Web-{71B8EDF8-859E-CB68-20D3-504A8D1984CF}" dt="2025-03-14T11:20:36.571" v="23" actId="20577"/>
          <ac:spMkLst>
            <pc:docMk/>
            <pc:sldMk cId="0" sldId="256"/>
            <ac:spMk id="86" creationId="{00000000-0000-0000-0000-000000000000}"/>
          </ac:spMkLst>
        </pc:spChg>
        <pc:picChg chg="del">
          <ac:chgData name="Janine Cooksley" userId="S::janine.cooksley@fls.e-act.org.uk::a0d31613-3668-401b-9c03-d64723494dc7" providerId="AD" clId="Web-{71B8EDF8-859E-CB68-20D3-504A8D1984CF}" dt="2025-03-14T11:22:31.642" v="53"/>
          <ac:picMkLst>
            <pc:docMk/>
            <pc:sldMk cId="0" sldId="256"/>
            <ac:picMk id="94" creationId="{00000000-0000-0000-0000-000000000000}"/>
          </ac:picMkLst>
        </pc:picChg>
        <pc:picChg chg="del">
          <ac:chgData name="Janine Cooksley" userId="S::janine.cooksley@fls.e-act.org.uk::a0d31613-3668-401b-9c03-d64723494dc7" providerId="AD" clId="Web-{71B8EDF8-859E-CB68-20D3-504A8D1984CF}" dt="2025-03-14T11:22:29.376" v="51"/>
          <ac:picMkLst>
            <pc:docMk/>
            <pc:sldMk cId="0" sldId="256"/>
            <ac:picMk id="96" creationId="{00000000-0000-0000-0000-000000000000}"/>
          </ac:picMkLst>
        </pc:picChg>
        <pc:picChg chg="del">
          <ac:chgData name="Janine Cooksley" userId="S::janine.cooksley@fls.e-act.org.uk::a0d31613-3668-401b-9c03-d64723494dc7" providerId="AD" clId="Web-{71B8EDF8-859E-CB68-20D3-504A8D1984CF}" dt="2025-03-14T11:22:32.376" v="54"/>
          <ac:picMkLst>
            <pc:docMk/>
            <pc:sldMk cId="0" sldId="256"/>
            <ac:picMk id="97" creationId="{00000000-0000-0000-0000-000000000000}"/>
          </ac:picMkLst>
        </pc:picChg>
        <pc:picChg chg="del">
          <ac:chgData name="Janine Cooksley" userId="S::janine.cooksley@fls.e-act.org.uk::a0d31613-3668-401b-9c03-d64723494dc7" providerId="AD" clId="Web-{71B8EDF8-859E-CB68-20D3-504A8D1984CF}" dt="2025-03-14T11:22:30.595" v="52"/>
          <ac:picMkLst>
            <pc:docMk/>
            <pc:sldMk cId="0" sldId="256"/>
            <ac:picMk id="98" creationId="{00000000-0000-0000-0000-000000000000}"/>
          </ac:picMkLst>
        </pc:picChg>
      </pc:sldChg>
      <pc:sldChg chg="delSp modSp">
        <pc:chgData name="Janine Cooksley" userId="S::janine.cooksley@fls.e-act.org.uk::a0d31613-3668-401b-9c03-d64723494dc7" providerId="AD" clId="Web-{71B8EDF8-859E-CB68-20D3-504A8D1984CF}" dt="2025-03-14T11:22:38.174" v="58"/>
        <pc:sldMkLst>
          <pc:docMk/>
          <pc:sldMk cId="0" sldId="257"/>
        </pc:sldMkLst>
        <pc:spChg chg="mod">
          <ac:chgData name="Janine Cooksley" userId="S::janine.cooksley@fls.e-act.org.uk::a0d31613-3668-401b-9c03-d64723494dc7" providerId="AD" clId="Web-{71B8EDF8-859E-CB68-20D3-504A8D1984CF}" dt="2025-03-14T11:21:09.167" v="38" actId="20577"/>
          <ac:spMkLst>
            <pc:docMk/>
            <pc:sldMk cId="0" sldId="257"/>
            <ac:spMk id="125" creationId="{00000000-0000-0000-0000-000000000000}"/>
          </ac:spMkLst>
        </pc:spChg>
        <pc:spChg chg="mod">
          <ac:chgData name="Janine Cooksley" userId="S::janine.cooksley@fls.e-act.org.uk::a0d31613-3668-401b-9c03-d64723494dc7" providerId="AD" clId="Web-{71B8EDF8-859E-CB68-20D3-504A8D1984CF}" dt="2025-03-14T11:20:46.385" v="25" actId="20577"/>
          <ac:spMkLst>
            <pc:docMk/>
            <pc:sldMk cId="0" sldId="257"/>
            <ac:spMk id="130" creationId="{00000000-0000-0000-0000-000000000000}"/>
          </ac:spMkLst>
        </pc:spChg>
        <pc:picChg chg="del">
          <ac:chgData name="Janine Cooksley" userId="S::janine.cooksley@fls.e-act.org.uk::a0d31613-3668-401b-9c03-d64723494dc7" providerId="AD" clId="Web-{71B8EDF8-859E-CB68-20D3-504A8D1984CF}" dt="2025-03-14T11:22:37.236" v="57"/>
          <ac:picMkLst>
            <pc:docMk/>
            <pc:sldMk cId="0" sldId="257"/>
            <ac:picMk id="137" creationId="{00000000-0000-0000-0000-000000000000}"/>
          </ac:picMkLst>
        </pc:picChg>
        <pc:picChg chg="del">
          <ac:chgData name="Janine Cooksley" userId="S::janine.cooksley@fls.e-act.org.uk::a0d31613-3668-401b-9c03-d64723494dc7" providerId="AD" clId="Web-{71B8EDF8-859E-CB68-20D3-504A8D1984CF}" dt="2025-03-14T11:22:35.345" v="55"/>
          <ac:picMkLst>
            <pc:docMk/>
            <pc:sldMk cId="0" sldId="257"/>
            <ac:picMk id="139" creationId="{00000000-0000-0000-0000-000000000000}"/>
          </ac:picMkLst>
        </pc:picChg>
        <pc:picChg chg="del">
          <ac:chgData name="Janine Cooksley" userId="S::janine.cooksley@fls.e-act.org.uk::a0d31613-3668-401b-9c03-d64723494dc7" providerId="AD" clId="Web-{71B8EDF8-859E-CB68-20D3-504A8D1984CF}" dt="2025-03-14T11:22:38.174" v="58"/>
          <ac:picMkLst>
            <pc:docMk/>
            <pc:sldMk cId="0" sldId="257"/>
            <ac:picMk id="140" creationId="{00000000-0000-0000-0000-000000000000}"/>
          </ac:picMkLst>
        </pc:picChg>
        <pc:picChg chg="del">
          <ac:chgData name="Janine Cooksley" userId="S::janine.cooksley@fls.e-act.org.uk::a0d31613-3668-401b-9c03-d64723494dc7" providerId="AD" clId="Web-{71B8EDF8-859E-CB68-20D3-504A8D1984CF}" dt="2025-03-14T11:22:36.439" v="56"/>
          <ac:picMkLst>
            <pc:docMk/>
            <pc:sldMk cId="0" sldId="257"/>
            <ac:picMk id="141" creationId="{00000000-0000-0000-0000-000000000000}"/>
          </ac:picMkLst>
        </pc:picChg>
      </pc:sldChg>
      <pc:sldChg chg="delSp modSp">
        <pc:chgData name="Janine Cooksley" userId="S::janine.cooksley@fls.e-act.org.uk::a0d31613-3668-401b-9c03-d64723494dc7" providerId="AD" clId="Web-{71B8EDF8-859E-CB68-20D3-504A8D1984CF}" dt="2025-03-14T11:31:53.399" v="63" actId="20577"/>
        <pc:sldMkLst>
          <pc:docMk/>
          <pc:sldMk cId="0" sldId="258"/>
        </pc:sldMkLst>
        <pc:spChg chg="mod">
          <ac:chgData name="Janine Cooksley" userId="S::janine.cooksley@fls.e-act.org.uk::a0d31613-3668-401b-9c03-d64723494dc7" providerId="AD" clId="Web-{71B8EDF8-859E-CB68-20D3-504A8D1984CF}" dt="2025-03-14T11:25:06.652" v="59" actId="20577"/>
          <ac:spMkLst>
            <pc:docMk/>
            <pc:sldMk cId="0" sldId="258"/>
            <ac:spMk id="168" creationId="{00000000-0000-0000-0000-000000000000}"/>
          </ac:spMkLst>
        </pc:spChg>
        <pc:spChg chg="mod">
          <ac:chgData name="Janine Cooksley" userId="S::janine.cooksley@fls.e-act.org.uk::a0d31613-3668-401b-9c03-d64723494dc7" providerId="AD" clId="Web-{71B8EDF8-859E-CB68-20D3-504A8D1984CF}" dt="2025-03-14T11:21:57.952" v="46" actId="20577"/>
          <ac:spMkLst>
            <pc:docMk/>
            <pc:sldMk cId="0" sldId="258"/>
            <ac:spMk id="177" creationId="{00000000-0000-0000-0000-000000000000}"/>
          </ac:spMkLst>
        </pc:spChg>
        <pc:spChg chg="mod">
          <ac:chgData name="Janine Cooksley" userId="S::janine.cooksley@fls.e-act.org.uk::a0d31613-3668-401b-9c03-d64723494dc7" providerId="AD" clId="Web-{71B8EDF8-859E-CB68-20D3-504A8D1984CF}" dt="2025-03-14T11:31:53.399" v="63" actId="20577"/>
          <ac:spMkLst>
            <pc:docMk/>
            <pc:sldMk cId="0" sldId="258"/>
            <ac:spMk id="179" creationId="{00000000-0000-0000-0000-000000000000}"/>
          </ac:spMkLst>
        </pc:spChg>
        <pc:picChg chg="del">
          <ac:chgData name="Janine Cooksley" userId="S::janine.cooksley@fls.e-act.org.uk::a0d31613-3668-401b-9c03-d64723494dc7" providerId="AD" clId="Web-{71B8EDF8-859E-CB68-20D3-504A8D1984CF}" dt="2025-03-14T11:22:24.954" v="50"/>
          <ac:picMkLst>
            <pc:docMk/>
            <pc:sldMk cId="0" sldId="258"/>
            <ac:picMk id="180" creationId="{00000000-0000-0000-0000-000000000000}"/>
          </ac:picMkLst>
        </pc:picChg>
        <pc:picChg chg="del">
          <ac:chgData name="Janine Cooksley" userId="S::janine.cooksley@fls.e-act.org.uk::a0d31613-3668-401b-9c03-d64723494dc7" providerId="AD" clId="Web-{71B8EDF8-859E-CB68-20D3-504A8D1984CF}" dt="2025-03-14T11:22:19.282" v="48"/>
          <ac:picMkLst>
            <pc:docMk/>
            <pc:sldMk cId="0" sldId="258"/>
            <ac:picMk id="182" creationId="{00000000-0000-0000-0000-000000000000}"/>
          </ac:picMkLst>
        </pc:picChg>
        <pc:picChg chg="del">
          <ac:chgData name="Janine Cooksley" userId="S::janine.cooksley@fls.e-act.org.uk::a0d31613-3668-401b-9c03-d64723494dc7" providerId="AD" clId="Web-{71B8EDF8-859E-CB68-20D3-504A8D1984CF}" dt="2025-03-14T11:22:13.875" v="47"/>
          <ac:picMkLst>
            <pc:docMk/>
            <pc:sldMk cId="0" sldId="258"/>
            <ac:picMk id="183" creationId="{00000000-0000-0000-0000-000000000000}"/>
          </ac:picMkLst>
        </pc:picChg>
        <pc:picChg chg="del">
          <ac:chgData name="Janine Cooksley" userId="S::janine.cooksley@fls.e-act.org.uk::a0d31613-3668-401b-9c03-d64723494dc7" providerId="AD" clId="Web-{71B8EDF8-859E-CB68-20D3-504A8D1984CF}" dt="2025-03-14T11:22:21.501" v="49"/>
          <ac:picMkLst>
            <pc:docMk/>
            <pc:sldMk cId="0" sldId="258"/>
            <ac:picMk id="18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9943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3b68bb0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323b68bb01d_0_0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3" name="Google Shape;63;g323b68bb01d_0_0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3b68bb01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323b68bb01d_0_38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6" name="Google Shape;106;g323b68bb01d_0_38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23b68bb01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323b68bb01d_0_76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9" name="Google Shape;149;g323b68bb01d_0_76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941956" y="299245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2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 hasCustomPrompt="1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ubTitle" idx="1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7990239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515387" y="1154926"/>
            <a:ext cx="46428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515387" y="2888563"/>
            <a:ext cx="46428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10615" y="935727"/>
            <a:ext cx="10529100" cy="85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438997" y="2563402"/>
            <a:ext cx="66885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438997" y="5826756"/>
            <a:ext cx="66885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2"/>
          </p:nvPr>
        </p:nvSpPr>
        <p:spPr>
          <a:xfrm>
            <a:off x="8167326" y="1505136"/>
            <a:ext cx="6344400" cy="7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3b68bb01d_0_0"/>
          <p:cNvSpPr txBox="1"/>
          <p:nvPr/>
        </p:nvSpPr>
        <p:spPr>
          <a:xfrm>
            <a:off x="12751525" y="8680850"/>
            <a:ext cx="1250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Hot Pasta topped with Homemade </a:t>
            </a:r>
            <a:endParaRPr sz="1200" b="0" i="0" u="none" strike="noStrike" cap="none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Tomato Sauce &amp; Cheese</a:t>
            </a:r>
            <a:endParaRPr sz="1200" b="0" i="0" u="none" strike="noStrike" cap="none">
              <a:solidFill>
                <a:schemeClr val="dk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6" name="Google Shape;66;g323b68bb01d_0_0"/>
          <p:cNvSpPr txBox="1"/>
          <p:nvPr/>
        </p:nvSpPr>
        <p:spPr>
          <a:xfrm>
            <a:off x="14066900" y="9841650"/>
            <a:ext cx="5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W1</a:t>
            </a:r>
            <a:endParaRPr sz="1400" b="1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7" name="Google Shape;67;g323b68bb01d_0_0"/>
          <p:cNvSpPr txBox="1"/>
          <p:nvPr/>
        </p:nvSpPr>
        <p:spPr>
          <a:xfrm>
            <a:off x="10668650" y="9156600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8" name="Google Shape;68;g323b68bb01d_0_0"/>
          <p:cNvSpPr txBox="1"/>
          <p:nvPr/>
        </p:nvSpPr>
        <p:spPr>
          <a:xfrm>
            <a:off x="10592450" y="8037575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Yoghurt &amp; Fruit</a:t>
            </a:r>
            <a:endParaRPr sz="1400" b="0" i="0" u="none" strike="noStrike" cap="none" dirty="0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9" name="Google Shape;69;g323b68bb01d_0_0"/>
          <p:cNvSpPr txBox="1"/>
          <p:nvPr/>
        </p:nvSpPr>
        <p:spPr>
          <a:xfrm>
            <a:off x="10668650" y="7033375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Pudding of the Day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0" name="Google Shape;70;g323b68bb01d_0_0"/>
          <p:cNvSpPr txBox="1"/>
          <p:nvPr/>
        </p:nvSpPr>
        <p:spPr>
          <a:xfrm>
            <a:off x="10668650" y="5860950"/>
            <a:ext cx="125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Yoghurt &amp; Fruit</a:t>
            </a:r>
            <a:endParaRPr sz="1400" b="0" i="0" u="none" strike="noStrike" cap="none" dirty="0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1" name="Google Shape;71;g323b68bb01d_0_0"/>
          <p:cNvSpPr txBox="1"/>
          <p:nvPr/>
        </p:nvSpPr>
        <p:spPr>
          <a:xfrm>
            <a:off x="10668650" y="4938650"/>
            <a:ext cx="125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Yoghurt &amp; Fruit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2" name="Google Shape;72;g323b68bb01d_0_0"/>
          <p:cNvSpPr txBox="1"/>
          <p:nvPr/>
        </p:nvSpPr>
        <p:spPr>
          <a:xfrm>
            <a:off x="8678975" y="9056550"/>
            <a:ext cx="146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3" name="Google Shape;73;g323b68bb01d_0_0"/>
          <p:cNvSpPr txBox="1"/>
          <p:nvPr/>
        </p:nvSpPr>
        <p:spPr>
          <a:xfrm>
            <a:off x="8678975" y="6933325"/>
            <a:ext cx="14688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4" name="Google Shape;74;g323b68bb01d_0_0"/>
          <p:cNvSpPr txBox="1"/>
          <p:nvPr/>
        </p:nvSpPr>
        <p:spPr>
          <a:xfrm>
            <a:off x="8717375" y="5860950"/>
            <a:ext cx="1392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5" name="Google Shape;75;g323b68bb01d_0_0"/>
          <p:cNvSpPr txBox="1"/>
          <p:nvPr/>
        </p:nvSpPr>
        <p:spPr>
          <a:xfrm>
            <a:off x="8678975" y="4938650"/>
            <a:ext cx="146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6" name="Google Shape;76;g323b68bb01d_0_0"/>
          <p:cNvSpPr txBox="1"/>
          <p:nvPr/>
        </p:nvSpPr>
        <p:spPr>
          <a:xfrm>
            <a:off x="8561225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7" name="Google Shape;77;g323b68bb01d_0_0"/>
          <p:cNvSpPr txBox="1"/>
          <p:nvPr/>
        </p:nvSpPr>
        <p:spPr>
          <a:xfrm>
            <a:off x="6689300" y="9256650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8" name="Google Shape;78;g323b68bb01d_0_0"/>
          <p:cNvSpPr txBox="1"/>
          <p:nvPr/>
        </p:nvSpPr>
        <p:spPr>
          <a:xfrm>
            <a:off x="6689300" y="7133425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Cabbage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" name="Google Shape;79;g323b68bb01d_0_0"/>
          <p:cNvSpPr txBox="1"/>
          <p:nvPr/>
        </p:nvSpPr>
        <p:spPr>
          <a:xfrm>
            <a:off x="6714950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Crudites</a:t>
            </a:r>
            <a:r>
              <a:rPr lang="en-GB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with wholegrain pasta salad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0" name="Google Shape;80;g323b68bb01d_0_0"/>
          <p:cNvSpPr txBox="1"/>
          <p:nvPr/>
        </p:nvSpPr>
        <p:spPr>
          <a:xfrm>
            <a:off x="6689300" y="5138750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1" name="Google Shape;81;g323b68bb01d_0_0"/>
          <p:cNvSpPr txBox="1"/>
          <p:nvPr/>
        </p:nvSpPr>
        <p:spPr>
          <a:xfrm>
            <a:off x="6571550" y="8137613"/>
            <a:ext cx="1704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Salad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2" name="Google Shape;82;g323b68bb01d_0_0"/>
          <p:cNvSpPr txBox="1"/>
          <p:nvPr/>
        </p:nvSpPr>
        <p:spPr>
          <a:xfrm>
            <a:off x="4781825" y="9056550"/>
            <a:ext cx="1586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Cheesy Bean Wrap with Chips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3" name="Google Shape;83;g323b68bb01d_0_0"/>
          <p:cNvSpPr txBox="1"/>
          <p:nvPr/>
        </p:nvSpPr>
        <p:spPr>
          <a:xfrm>
            <a:off x="4737875" y="6833275"/>
            <a:ext cx="1521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and Stuffing Loaf with New Potatoes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35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4" name="Google Shape;84;g323b68bb01d_0_0"/>
          <p:cNvSpPr txBox="1"/>
          <p:nvPr/>
        </p:nvSpPr>
        <p:spPr>
          <a:xfrm>
            <a:off x="4802825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Picnic Style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Sausage Roll Lunch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5" name="Google Shape;85;g323b68bb01d_0_0"/>
          <p:cNvSpPr txBox="1"/>
          <p:nvPr/>
        </p:nvSpPr>
        <p:spPr>
          <a:xfrm>
            <a:off x="4679375" y="4938650"/>
            <a:ext cx="163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Margherita Pizza Slice and Wedges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6" name="Google Shape;86;g323b68bb01d_0_0"/>
          <p:cNvSpPr txBox="1"/>
          <p:nvPr/>
        </p:nvSpPr>
        <p:spPr>
          <a:xfrm>
            <a:off x="4646675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400" b="0" i="0" u="none" strike="noStrike" cap="none" dirty="0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Veggie </a:t>
            </a:r>
            <a:r>
              <a:rPr lang="en-GB" dirty="0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Rice </a:t>
            </a:r>
            <a:endParaRPr sz="1400" b="0" i="0" u="none" strike="noStrike" cap="none" dirty="0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Stir Fry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7" name="Google Shape;87;g323b68bb01d_0_0"/>
          <p:cNvSpPr txBox="1"/>
          <p:nvPr/>
        </p:nvSpPr>
        <p:spPr>
          <a:xfrm>
            <a:off x="2754500" y="8956500"/>
            <a:ext cx="1638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b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8" name="Google Shape;88;g323b68bb01d_0_0"/>
          <p:cNvSpPr txBox="1"/>
          <p:nvPr/>
        </p:nvSpPr>
        <p:spPr>
          <a:xfrm>
            <a:off x="2749550" y="6809875"/>
            <a:ext cx="17043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</a:t>
            </a:r>
            <a:r>
              <a:rPr lang="en-GB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Chicken</a:t>
            </a: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, New Potatoes</a:t>
            </a:r>
            <a:r>
              <a:rPr lang="en-GB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, Stuffing </a:t>
            </a: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9" name="Google Shape;89;g323b68bb01d_0_0"/>
          <p:cNvSpPr txBox="1"/>
          <p:nvPr/>
        </p:nvSpPr>
        <p:spPr>
          <a:xfrm>
            <a:off x="2890700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Picnic Style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Sausage Roll Lunch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0" name="Google Shape;90;g323b68bb01d_0_0"/>
          <p:cNvSpPr txBox="1"/>
          <p:nvPr/>
        </p:nvSpPr>
        <p:spPr>
          <a:xfrm>
            <a:off x="2767250" y="4953350"/>
            <a:ext cx="163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All Day Breakfast</a:t>
            </a:r>
            <a:endParaRPr sz="1400" b="0" i="0" u="none" strike="noStrike" cap="none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1" name="Google Shape;91;g323b68bb01d_0_0"/>
          <p:cNvSpPr txBox="1"/>
          <p:nvPr/>
        </p:nvSpPr>
        <p:spPr>
          <a:xfrm>
            <a:off x="2721800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Tomato and Basil Chicken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Pasta Bake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2" name="Google Shape;92;g323b68bb01d_0_0"/>
          <p:cNvSpPr txBox="1"/>
          <p:nvPr/>
        </p:nvSpPr>
        <p:spPr>
          <a:xfrm>
            <a:off x="12780975" y="938950"/>
            <a:ext cx="13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Week 1</a:t>
            </a:r>
            <a:endParaRPr sz="1400" b="1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3" name="Google Shape;93;g323b68bb01d_0_0"/>
          <p:cNvSpPr txBox="1"/>
          <p:nvPr/>
        </p:nvSpPr>
        <p:spPr>
          <a:xfrm>
            <a:off x="1285700" y="3425750"/>
            <a:ext cx="1392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Spring Summer 2025</a:t>
            </a:r>
            <a:br>
              <a:rPr lang="en-GB" sz="1000" b="0" i="0" u="none" strike="noStrike" cap="non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21/04/25, 12/05/25, 02/06/25, 23/06/25, 14/07/25, 04/08/25, 25/08/25, 15/09/25, 06/10/25</a:t>
            </a:r>
            <a:endParaRPr sz="1200" b="0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95" name="Google Shape;95;g323b68bb01d_0_0" title="Trad salad bowls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39932" y="3425739"/>
            <a:ext cx="1991843" cy="185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23b68bb01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0700" y="5470009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23b68bb01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2300" y="6546009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23b68bb01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9550" y="7606759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23b68bb01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2300" y="8658334"/>
            <a:ext cx="1468801" cy="22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23b68bb01d_0_38"/>
          <p:cNvSpPr txBox="1"/>
          <p:nvPr/>
        </p:nvSpPr>
        <p:spPr>
          <a:xfrm>
            <a:off x="12751525" y="8680850"/>
            <a:ext cx="1250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Hot Pasta topped with Homemade </a:t>
            </a:r>
            <a:endParaRPr sz="1200" b="0" i="0" u="none" strike="noStrike" cap="none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Tomato Sauce &amp; Cheese</a:t>
            </a:r>
            <a:endParaRPr sz="1200" b="0" i="0" u="none" strike="noStrike" cap="none">
              <a:solidFill>
                <a:schemeClr val="dk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9" name="Google Shape;109;g323b68bb01d_0_38"/>
          <p:cNvSpPr txBox="1"/>
          <p:nvPr/>
        </p:nvSpPr>
        <p:spPr>
          <a:xfrm>
            <a:off x="14066900" y="9841650"/>
            <a:ext cx="5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W1</a:t>
            </a:r>
            <a:endParaRPr sz="1400" b="1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0" name="Google Shape;110;g323b68bb01d_0_38"/>
          <p:cNvSpPr txBox="1"/>
          <p:nvPr/>
        </p:nvSpPr>
        <p:spPr>
          <a:xfrm>
            <a:off x="10668650" y="9156600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1" name="Google Shape;111;g323b68bb01d_0_38"/>
          <p:cNvSpPr txBox="1"/>
          <p:nvPr/>
        </p:nvSpPr>
        <p:spPr>
          <a:xfrm>
            <a:off x="10668650" y="8037563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2" name="Google Shape;112;g323b68bb01d_0_38"/>
          <p:cNvSpPr txBox="1"/>
          <p:nvPr/>
        </p:nvSpPr>
        <p:spPr>
          <a:xfrm>
            <a:off x="10668650" y="7033375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Pudding of the Day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3" name="Google Shape;113;g323b68bb01d_0_38"/>
          <p:cNvSpPr txBox="1"/>
          <p:nvPr/>
        </p:nvSpPr>
        <p:spPr>
          <a:xfrm>
            <a:off x="10668650" y="5860950"/>
            <a:ext cx="125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4" name="Google Shape;114;g323b68bb01d_0_38"/>
          <p:cNvSpPr txBox="1"/>
          <p:nvPr/>
        </p:nvSpPr>
        <p:spPr>
          <a:xfrm>
            <a:off x="10668650" y="4938650"/>
            <a:ext cx="125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5" name="Google Shape;115;g323b68bb01d_0_38"/>
          <p:cNvSpPr txBox="1"/>
          <p:nvPr/>
        </p:nvSpPr>
        <p:spPr>
          <a:xfrm>
            <a:off x="8678975" y="9056550"/>
            <a:ext cx="146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6" name="Google Shape;116;g323b68bb01d_0_38"/>
          <p:cNvSpPr txBox="1"/>
          <p:nvPr/>
        </p:nvSpPr>
        <p:spPr>
          <a:xfrm>
            <a:off x="8678975" y="6933325"/>
            <a:ext cx="14688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7" name="Google Shape;117;g323b68bb01d_0_38"/>
          <p:cNvSpPr txBox="1"/>
          <p:nvPr/>
        </p:nvSpPr>
        <p:spPr>
          <a:xfrm>
            <a:off x="8717375" y="5860950"/>
            <a:ext cx="1392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8" name="Google Shape;118;g323b68bb01d_0_38"/>
          <p:cNvSpPr txBox="1"/>
          <p:nvPr/>
        </p:nvSpPr>
        <p:spPr>
          <a:xfrm>
            <a:off x="8678975" y="4938650"/>
            <a:ext cx="146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9" name="Google Shape;119;g323b68bb01d_0_38"/>
          <p:cNvSpPr txBox="1"/>
          <p:nvPr/>
        </p:nvSpPr>
        <p:spPr>
          <a:xfrm>
            <a:off x="8561225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0" name="Google Shape;120;g323b68bb01d_0_38"/>
          <p:cNvSpPr txBox="1"/>
          <p:nvPr/>
        </p:nvSpPr>
        <p:spPr>
          <a:xfrm>
            <a:off x="6689300" y="9256650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</a:t>
            </a:r>
            <a:b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1" name="Google Shape;121;g323b68bb01d_0_38"/>
          <p:cNvSpPr txBox="1"/>
          <p:nvPr/>
        </p:nvSpPr>
        <p:spPr>
          <a:xfrm>
            <a:off x="6689300" y="7133425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Greens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2" name="Google Shape;122;g323b68bb01d_0_38"/>
          <p:cNvSpPr txBox="1"/>
          <p:nvPr/>
        </p:nvSpPr>
        <p:spPr>
          <a:xfrm>
            <a:off x="6714950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Beans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3" name="Google Shape;123;g323b68bb01d_0_38"/>
          <p:cNvSpPr txBox="1"/>
          <p:nvPr/>
        </p:nvSpPr>
        <p:spPr>
          <a:xfrm>
            <a:off x="6689300" y="5138750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Peas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4" name="Google Shape;124;g323b68bb01d_0_38"/>
          <p:cNvSpPr txBox="1"/>
          <p:nvPr/>
        </p:nvSpPr>
        <p:spPr>
          <a:xfrm>
            <a:off x="6571550" y="8137613"/>
            <a:ext cx="1704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Carrots and </a:t>
            </a:r>
            <a:endParaRPr sz="1400" b="0" i="0" u="none" strike="noStrike" cap="none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Green Beans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5" name="Google Shape;125;g323b68bb01d_0_38"/>
          <p:cNvSpPr txBox="1"/>
          <p:nvPr/>
        </p:nvSpPr>
        <p:spPr>
          <a:xfrm>
            <a:off x="4781825" y="9056550"/>
            <a:ext cx="1586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fingers</a:t>
            </a: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lang="en-GB"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 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6" name="Google Shape;126;g323b68bb01d_0_38"/>
          <p:cNvSpPr txBox="1"/>
          <p:nvPr/>
        </p:nvSpPr>
        <p:spPr>
          <a:xfrm>
            <a:off x="4737875" y="6833275"/>
            <a:ext cx="1521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Maple Roasted Sweet Potato Filo Pie with Skin on Roasties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35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7" name="Google Shape;127;g323b68bb01d_0_38"/>
          <p:cNvSpPr txBox="1"/>
          <p:nvPr/>
        </p:nvSpPr>
        <p:spPr>
          <a:xfrm>
            <a:off x="4802825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Veggie Wrap and Paprika Wedges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8" name="Google Shape;128;g323b68bb01d_0_38"/>
          <p:cNvSpPr txBox="1"/>
          <p:nvPr/>
        </p:nvSpPr>
        <p:spPr>
          <a:xfrm>
            <a:off x="4679375" y="4938650"/>
            <a:ext cx="163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Bolognese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Pasta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9" name="Google Shape;129;g323b68bb01d_0_38"/>
          <p:cNvSpPr txBox="1"/>
          <p:nvPr/>
        </p:nvSpPr>
        <p:spPr>
          <a:xfrm>
            <a:off x="4646675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Sausage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Mash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0" name="Google Shape;130;g323b68bb01d_0_38"/>
          <p:cNvSpPr txBox="1"/>
          <p:nvPr/>
        </p:nvSpPr>
        <p:spPr>
          <a:xfrm>
            <a:off x="2754500" y="8956500"/>
            <a:ext cx="1638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Battered Fish</a:t>
            </a: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b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1" name="Google Shape;131;g323b68bb01d_0_38"/>
          <p:cNvSpPr txBox="1"/>
          <p:nvPr/>
        </p:nvSpPr>
        <p:spPr>
          <a:xfrm>
            <a:off x="2749550" y="6809875"/>
            <a:ext cx="16389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</a:t>
            </a:r>
            <a:r>
              <a:rPr lang="en-GB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Chicken</a:t>
            </a: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,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Skin on Roasties, Stuffing and Gravy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2" name="Google Shape;132;g323b68bb01d_0_38"/>
          <p:cNvSpPr txBox="1"/>
          <p:nvPr/>
        </p:nvSpPr>
        <p:spPr>
          <a:xfrm>
            <a:off x="2890700" y="5845163"/>
            <a:ext cx="13920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Chicken Wraps and Paprika Wedges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3" name="Google Shape;133;g323b68bb01d_0_38"/>
          <p:cNvSpPr txBox="1"/>
          <p:nvPr/>
        </p:nvSpPr>
        <p:spPr>
          <a:xfrm>
            <a:off x="2767250" y="4877150"/>
            <a:ext cx="163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Beef Bolognese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Pasta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4" name="Google Shape;134;g323b68bb01d_0_38"/>
          <p:cNvSpPr txBox="1"/>
          <p:nvPr/>
        </p:nvSpPr>
        <p:spPr>
          <a:xfrm>
            <a:off x="2721800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Sausage, </a:t>
            </a:r>
            <a:r>
              <a:rPr lang="en-GB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Mash </a:t>
            </a:r>
            <a:endParaRPr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 </a:t>
            </a: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5" name="Google Shape;135;g323b68bb01d_0_38"/>
          <p:cNvSpPr txBox="1"/>
          <p:nvPr/>
        </p:nvSpPr>
        <p:spPr>
          <a:xfrm>
            <a:off x="12780975" y="938950"/>
            <a:ext cx="13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Week 2</a:t>
            </a:r>
            <a:endParaRPr sz="1400" b="1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6" name="Google Shape;136;g323b68bb01d_0_38"/>
          <p:cNvSpPr txBox="1"/>
          <p:nvPr/>
        </p:nvSpPr>
        <p:spPr>
          <a:xfrm>
            <a:off x="1285700" y="3425750"/>
            <a:ext cx="1392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Spring Summer 2025</a:t>
            </a:r>
            <a:br>
              <a:rPr lang="en-GB" sz="1000" b="0" i="0" u="none" strike="noStrike" cap="non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28/04/25, 19/05/25, 09/06/25, 30/06/25, 21/07/25, 11/08/25, 01/09/25, 22/09/25, 13/10/25</a:t>
            </a:r>
            <a:endParaRPr sz="1200" b="0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38" name="Google Shape;138;g323b68bb01d_0_38" title="Trad salad bowls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39932" y="3425739"/>
            <a:ext cx="1991843" cy="185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23b68bb01d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2300" y="5486697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23b68bb01d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2300" y="6528397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23b68bb01d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2300" y="7567247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23b68bb01d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2300" y="8560697"/>
            <a:ext cx="1468801" cy="22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3b68bb01d_0_76"/>
          <p:cNvSpPr txBox="1"/>
          <p:nvPr/>
        </p:nvSpPr>
        <p:spPr>
          <a:xfrm>
            <a:off x="12751525" y="8680850"/>
            <a:ext cx="1250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Hot Pasta topped with Homemade </a:t>
            </a:r>
            <a:endParaRPr sz="1200" b="0" i="0" u="none" strike="noStrike" cap="none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Tomato Sauce &amp; Cheese</a:t>
            </a:r>
            <a:endParaRPr sz="1200" b="0" i="0" u="none" strike="noStrike" cap="none">
              <a:solidFill>
                <a:schemeClr val="dk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2" name="Google Shape;152;g323b68bb01d_0_76"/>
          <p:cNvSpPr txBox="1"/>
          <p:nvPr/>
        </p:nvSpPr>
        <p:spPr>
          <a:xfrm>
            <a:off x="14066900" y="9841650"/>
            <a:ext cx="5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W1</a:t>
            </a:r>
            <a:endParaRPr sz="1400" b="1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3" name="Google Shape;153;g323b68bb01d_0_76"/>
          <p:cNvSpPr txBox="1"/>
          <p:nvPr/>
        </p:nvSpPr>
        <p:spPr>
          <a:xfrm>
            <a:off x="10668650" y="9156600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4" name="Google Shape;154;g323b68bb01d_0_76"/>
          <p:cNvSpPr txBox="1"/>
          <p:nvPr/>
        </p:nvSpPr>
        <p:spPr>
          <a:xfrm>
            <a:off x="10668650" y="7961363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5" name="Google Shape;155;g323b68bb01d_0_76"/>
          <p:cNvSpPr txBox="1"/>
          <p:nvPr/>
        </p:nvSpPr>
        <p:spPr>
          <a:xfrm>
            <a:off x="10668650" y="6957175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Pudding of the Day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6" name="Google Shape;156;g323b68bb01d_0_76"/>
          <p:cNvSpPr txBox="1"/>
          <p:nvPr/>
        </p:nvSpPr>
        <p:spPr>
          <a:xfrm>
            <a:off x="10668650" y="5860950"/>
            <a:ext cx="125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7" name="Google Shape;157;g323b68bb01d_0_76"/>
          <p:cNvSpPr txBox="1"/>
          <p:nvPr/>
        </p:nvSpPr>
        <p:spPr>
          <a:xfrm>
            <a:off x="10668650" y="4938650"/>
            <a:ext cx="125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8" name="Google Shape;158;g323b68bb01d_0_76"/>
          <p:cNvSpPr txBox="1"/>
          <p:nvPr/>
        </p:nvSpPr>
        <p:spPr>
          <a:xfrm>
            <a:off x="8678975" y="9056550"/>
            <a:ext cx="146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9" name="Google Shape;159;g323b68bb01d_0_76"/>
          <p:cNvSpPr txBox="1"/>
          <p:nvPr/>
        </p:nvSpPr>
        <p:spPr>
          <a:xfrm>
            <a:off x="8678975" y="6933325"/>
            <a:ext cx="14688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0" name="Google Shape;160;g323b68bb01d_0_76"/>
          <p:cNvSpPr txBox="1"/>
          <p:nvPr/>
        </p:nvSpPr>
        <p:spPr>
          <a:xfrm>
            <a:off x="8717375" y="5860950"/>
            <a:ext cx="1392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1" name="Google Shape;161;g323b68bb01d_0_76"/>
          <p:cNvSpPr txBox="1"/>
          <p:nvPr/>
        </p:nvSpPr>
        <p:spPr>
          <a:xfrm>
            <a:off x="8678975" y="4938650"/>
            <a:ext cx="146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2" name="Google Shape;162;g323b68bb01d_0_76"/>
          <p:cNvSpPr txBox="1"/>
          <p:nvPr/>
        </p:nvSpPr>
        <p:spPr>
          <a:xfrm>
            <a:off x="8561225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3" name="Google Shape;163;g323b68bb01d_0_76"/>
          <p:cNvSpPr txBox="1"/>
          <p:nvPr/>
        </p:nvSpPr>
        <p:spPr>
          <a:xfrm>
            <a:off x="6689300" y="9256650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</a:t>
            </a:r>
            <a:b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4" name="Google Shape;164;g323b68bb01d_0_76"/>
          <p:cNvSpPr txBox="1"/>
          <p:nvPr/>
        </p:nvSpPr>
        <p:spPr>
          <a:xfrm>
            <a:off x="6689300" y="7133425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Peas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5" name="Google Shape;165;g323b68bb01d_0_76"/>
          <p:cNvSpPr txBox="1"/>
          <p:nvPr/>
        </p:nvSpPr>
        <p:spPr>
          <a:xfrm>
            <a:off x="6714950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Beans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6" name="Google Shape;166;g323b68bb01d_0_76"/>
          <p:cNvSpPr txBox="1"/>
          <p:nvPr/>
        </p:nvSpPr>
        <p:spPr>
          <a:xfrm>
            <a:off x="6689300" y="5138750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Salad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7" name="Google Shape;167;g323b68bb01d_0_76"/>
          <p:cNvSpPr txBox="1"/>
          <p:nvPr/>
        </p:nvSpPr>
        <p:spPr>
          <a:xfrm>
            <a:off x="6571550" y="8137613"/>
            <a:ext cx="1704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8" name="Google Shape;168;g323b68bb01d_0_76"/>
          <p:cNvSpPr txBox="1"/>
          <p:nvPr/>
        </p:nvSpPr>
        <p:spPr>
          <a:xfrm>
            <a:off x="4802825" y="9056550"/>
            <a:ext cx="1586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Fingers and Chips 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9" name="Google Shape;169;g323b68bb01d_0_76"/>
          <p:cNvSpPr txBox="1"/>
          <p:nvPr/>
        </p:nvSpPr>
        <p:spPr>
          <a:xfrm>
            <a:off x="4737875" y="6833275"/>
            <a:ext cx="1521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Potato Pie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Roasties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35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0" name="Google Shape;170;g323b68bb01d_0_76"/>
          <p:cNvSpPr txBox="1"/>
          <p:nvPr/>
        </p:nvSpPr>
        <p:spPr>
          <a:xfrm>
            <a:off x="4802825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Veggie Shepherd</a:t>
            </a:r>
            <a:r>
              <a:rPr lang="en-GB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less</a:t>
            </a: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 Pie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1" name="Google Shape;171;g323b68bb01d_0_76"/>
          <p:cNvSpPr txBox="1"/>
          <p:nvPr/>
        </p:nvSpPr>
        <p:spPr>
          <a:xfrm>
            <a:off x="4679375" y="4938650"/>
            <a:ext cx="163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Macaroni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2" name="Google Shape;172;g323b68bb01d_0_76"/>
          <p:cNvSpPr txBox="1"/>
          <p:nvPr/>
        </p:nvSpPr>
        <p:spPr>
          <a:xfrm>
            <a:off x="4646675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Ratatouille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Rice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3" name="Google Shape;173;g323b68bb01d_0_76"/>
          <p:cNvSpPr txBox="1"/>
          <p:nvPr/>
        </p:nvSpPr>
        <p:spPr>
          <a:xfrm>
            <a:off x="2754500" y="8956500"/>
            <a:ext cx="1638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b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4" name="Google Shape;174;g323b68bb01d_0_76"/>
          <p:cNvSpPr txBox="1"/>
          <p:nvPr/>
        </p:nvSpPr>
        <p:spPr>
          <a:xfrm>
            <a:off x="2784950" y="6809875"/>
            <a:ext cx="16389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  Stuffing, Skin on Roasties and Gravy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5" name="Google Shape;175;g323b68bb01d_0_76"/>
          <p:cNvSpPr txBox="1"/>
          <p:nvPr/>
        </p:nvSpPr>
        <p:spPr>
          <a:xfrm>
            <a:off x="2772500" y="5961000"/>
            <a:ext cx="1704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Cheesy Meatball </a:t>
            </a:r>
            <a:endParaRPr sz="1400" b="0" i="0" u="none" strike="noStrike" cap="none" dirty="0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Bake  with Mash</a:t>
            </a:r>
            <a:endParaRPr sz="14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6" name="Google Shape;176;g323b68bb01d_0_76"/>
          <p:cNvSpPr txBox="1"/>
          <p:nvPr/>
        </p:nvSpPr>
        <p:spPr>
          <a:xfrm>
            <a:off x="2825750" y="4910150"/>
            <a:ext cx="163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Sweetcorn Pizza Slice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7" name="Google Shape;177;g323b68bb01d_0_76"/>
          <p:cNvSpPr txBox="1"/>
          <p:nvPr/>
        </p:nvSpPr>
        <p:spPr>
          <a:xfrm>
            <a:off x="2721800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en-GB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Beef Bolognese</a:t>
            </a:r>
            <a:endParaRPr sz="1400" b="0" i="0" u="none" strike="noStrike" cap="none" dirty="0" err="1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8" name="Google Shape;178;g323b68bb01d_0_76"/>
          <p:cNvSpPr txBox="1"/>
          <p:nvPr/>
        </p:nvSpPr>
        <p:spPr>
          <a:xfrm>
            <a:off x="12780975" y="938950"/>
            <a:ext cx="13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Week 3</a:t>
            </a:r>
            <a:endParaRPr sz="1400" b="1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9" name="Google Shape;179;g323b68bb01d_0_76"/>
          <p:cNvSpPr txBox="1"/>
          <p:nvPr/>
        </p:nvSpPr>
        <p:spPr>
          <a:xfrm>
            <a:off x="1285700" y="3425750"/>
            <a:ext cx="1392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 dirty="0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Spring Summer 2025</a:t>
            </a:r>
            <a:br>
              <a:rPr lang="en-GB" sz="1000" b="0" i="0" u="none" strike="noStrike" cap="none" dirty="0">
                <a:latin typeface="Signika"/>
                <a:ea typeface="Signika"/>
                <a:cs typeface="Signika"/>
              </a:rPr>
            </a:br>
            <a:r>
              <a:rPr lang="en-GB" sz="1000" dirty="0">
                <a:latin typeface="Signika"/>
                <a:ea typeface="Signika"/>
                <a:cs typeface="Signika"/>
                <a:sym typeface="Signika"/>
              </a:rPr>
              <a:t>04/05/25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, </a:t>
            </a:r>
            <a:r>
              <a:rPr lang="en-GB" sz="1000" dirty="0">
                <a:latin typeface="Signika"/>
                <a:ea typeface="Signika"/>
                <a:cs typeface="Signika"/>
                <a:sym typeface="Signika"/>
              </a:rPr>
              <a:t>25/05/25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, 16/06/25, 07/07/25, 28/07/25, 18/08/25, 08/09/25, 29/09/25, 20/10/25</a:t>
            </a:r>
            <a:endParaRPr sz="1200" b="0" i="0" u="none" strike="noStrike" cap="none" dirty="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81" name="Google Shape;181;g323b68bb01d_0_76" title="Trad salad bowls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39932" y="3425739"/>
            <a:ext cx="1991843" cy="185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23b68bb01d_0_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0000" y="6546009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23b68bb01d_0_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0000" y="7536609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23b68bb01d_0_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9550" y="8455609"/>
            <a:ext cx="1468801" cy="22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DCB2EA77C6049B5C2155639BCF340" ma:contentTypeVersion="11" ma:contentTypeDescription="Create a new document." ma:contentTypeScope="" ma:versionID="d7983efec45b5dcf5ab7b58afbfd49bd">
  <xsd:schema xmlns:xsd="http://www.w3.org/2001/XMLSchema" xmlns:xs="http://www.w3.org/2001/XMLSchema" xmlns:p="http://schemas.microsoft.com/office/2006/metadata/properties" xmlns:ns1="http://schemas.microsoft.com/sharepoint/v3" xmlns:ns2="52a0ad0e-adf8-4dd9-8e39-6ed67ffb2615" xmlns:ns3="fb5b0b33-c912-4d5c-b78d-827d0c78efa4" targetNamespace="http://schemas.microsoft.com/office/2006/metadata/properties" ma:root="true" ma:fieldsID="0e655d4e7d2c553470a9b0849a108aab" ns1:_="" ns2:_="" ns3:_="">
    <xsd:import namespace="http://schemas.microsoft.com/sharepoint/v3"/>
    <xsd:import namespace="52a0ad0e-adf8-4dd9-8e39-6ed67ffb2615"/>
    <xsd:import namespace="fb5b0b33-c912-4d5c-b78d-827d0c78ef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0ad0e-adf8-4dd9-8e39-6ed67ffb26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27cf554e-f530-493b-aee5-d17c54d82212}" ma:internalName="TaxCatchAll" ma:showField="CatchAllData" ma:web="52a0ad0e-adf8-4dd9-8e39-6ed67ffb26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b0b33-c912-4d5c-b78d-827d0c78efa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6551022-d0d6-4337-a901-9f05cb483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2a0ad0e-adf8-4dd9-8e39-6ed67ffb2615" xsi:nil="true"/>
    <_ip_UnifiedCompliancePolicyProperties xmlns="http://schemas.microsoft.com/sharepoint/v3" xsi:nil="true"/>
    <lcf76f155ced4ddcb4097134ff3c332f xmlns="fb5b0b33-c912-4d5c-b78d-827d0c78ef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0A28AC-5697-4843-802F-F7D6522EA1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479BCA-B4FE-4EDB-B8E1-F7C0E8923B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2a0ad0e-adf8-4dd9-8e39-6ed67ffb2615"/>
    <ds:schemaRef ds:uri="fb5b0b33-c912-4d5c-b78d-827d0c78ef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5AC4A4-8F3D-4CC7-B3C0-D4134F962E7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2a0ad0e-adf8-4dd9-8e39-6ed67ffb2615"/>
    <ds:schemaRef ds:uri="fb5b0b33-c912-4d5c-b78d-827d0c78ef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442</Words>
  <Application>Microsoft Office PowerPoint</Application>
  <PresentationFormat>Custom</PresentationFormat>
  <Paragraphs>158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Lisa Giles</dc:creator>
  <cp:lastModifiedBy>Janine Cooksley</cp:lastModifiedBy>
  <cp:revision>31</cp:revision>
  <dcterms:modified xsi:type="dcterms:W3CDTF">2025-03-14T11:31:54Z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0x0101007EBDCB2EA77C6049B5C2155639BCF340</vt:lpwstr>
  </property>
  <property fmtid="{D5CDD505-2E9C-101B-9397-08002B2CF9AE}" pid="3" name="MediaServiceImageTags">
    <vt:lpwstr/>
  </property>
</Properties>
</file>