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5119350" cy="10691813"/>
  <p:notesSz cx="10239375" cy="7105650"/>
  <p:embeddedFontLst>
    <p:embeddedFont>
      <p:font typeface="Signika" panose="020B0604020202020204" charset="0"/>
      <p:regular r:id="rId6"/>
      <p:bold r:id="rId7"/>
    </p:embeddedFont>
    <p:embeddedFont>
      <p:font typeface="Signika Medium" panose="020B060402020202020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31">
          <p15:clr>
            <a:srgbClr val="A4A3A4"/>
          </p15:clr>
        </p15:guide>
        <p15:guide id="2" pos="3061">
          <p15:clr>
            <a:srgbClr val="A4A3A4"/>
          </p15:clr>
        </p15:guide>
        <p15:guide id="3" pos="8051">
          <p15:clr>
            <a:srgbClr val="A4A3A4"/>
          </p15:clr>
        </p15:guide>
        <p15:guide id="4" orient="horz" pos="6202">
          <p15:clr>
            <a:srgbClr val="A4A3A4"/>
          </p15:clr>
        </p15:guide>
        <p15:guide id="5" orient="horz" pos="2347">
          <p15:clr>
            <a:srgbClr val="A4A3A4"/>
          </p15:clr>
        </p15:guide>
        <p15:guide id="6" orient="horz" pos="3073">
          <p15:clr>
            <a:srgbClr val="A4A3A4"/>
          </p15:clr>
        </p15:guide>
        <p15:guide id="7" orient="horz" pos="4003">
          <p15:clr>
            <a:srgbClr val="A4A3A4"/>
          </p15:clr>
        </p15:guide>
        <p15:guide id="8" orient="horz" pos="4751">
          <p15:clr>
            <a:srgbClr val="A4A3A4"/>
          </p15:clr>
        </p15:guide>
        <p15:guide id="9" orient="horz" pos="5477">
          <p15:clr>
            <a:srgbClr val="A4A3A4"/>
          </p15:clr>
        </p15:guide>
        <p15:guide id="10" pos="5556">
          <p15:clr>
            <a:srgbClr val="A4A3A4"/>
          </p15:clr>
        </p15:guide>
        <p15:guide id="11" pos="4308">
          <p15:clr>
            <a:srgbClr val="A4A3A4"/>
          </p15:clr>
        </p15:guide>
        <p15:guide id="12" pos="6803">
          <p15:clr>
            <a:srgbClr val="A4A3A4"/>
          </p15:clr>
        </p15:guide>
        <p15:guide id="13" orient="horz" pos="1621">
          <p15:clr>
            <a:srgbClr val="A4A3A4"/>
          </p15:clr>
        </p15:guide>
        <p15:guide id="14" pos="1088">
          <p15:clr>
            <a:srgbClr val="9AA0A6"/>
          </p15:clr>
        </p15:guide>
        <p15:guide id="15" pos="168">
          <p15:clr>
            <a:srgbClr val="9AA0A6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jwYRnBj+CLVPM3GBvSG19V4/Ra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090" y="77"/>
      </p:cViewPr>
      <p:guideLst>
        <p:guide orient="horz" pos="1031"/>
        <p:guide pos="3061"/>
        <p:guide pos="8051"/>
        <p:guide orient="horz" pos="6202"/>
        <p:guide orient="horz" pos="2347"/>
        <p:guide orient="horz" pos="3073"/>
        <p:guide orient="horz" pos="4003"/>
        <p:guide orient="horz" pos="4751"/>
        <p:guide orient="horz" pos="5477"/>
        <p:guide pos="5556"/>
        <p:guide pos="4308"/>
        <p:guide pos="6803"/>
        <p:guide orient="horz" pos="1621"/>
        <p:guide pos="1088"/>
        <p:guide pos="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customschemas.google.com/relationships/presentationmetadata" Target="metadata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3"/>
            <a:ext cx="4437063" cy="356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799943" y="3"/>
            <a:ext cx="4437063" cy="356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424238" y="887413"/>
            <a:ext cx="3390900" cy="2398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1023939" y="3419594"/>
            <a:ext cx="8191500" cy="2797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749134"/>
            <a:ext cx="4437063" cy="356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799943" y="6749134"/>
            <a:ext cx="4437063" cy="356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24238" y="887413"/>
            <a:ext cx="3390900" cy="2398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1:notes"/>
          <p:cNvSpPr txBox="1">
            <a:spLocks noGrp="1"/>
          </p:cNvSpPr>
          <p:nvPr>
            <p:ph type="body" idx="1"/>
          </p:nvPr>
        </p:nvSpPr>
        <p:spPr>
          <a:xfrm>
            <a:off x="1023939" y="3419594"/>
            <a:ext cx="8191500" cy="27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63" name="Google Shape;63;p1:notes"/>
          <p:cNvSpPr txBox="1">
            <a:spLocks noGrp="1"/>
          </p:cNvSpPr>
          <p:nvPr>
            <p:ph type="sldNum" idx="12"/>
          </p:nvPr>
        </p:nvSpPr>
        <p:spPr>
          <a:xfrm>
            <a:off x="5799943" y="6749134"/>
            <a:ext cx="4437000" cy="3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24238" y="887413"/>
            <a:ext cx="3390900" cy="2398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1023939" y="3419594"/>
            <a:ext cx="8191500" cy="27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98" name="Google Shape;98;p2:notes"/>
          <p:cNvSpPr txBox="1">
            <a:spLocks noGrp="1"/>
          </p:cNvSpPr>
          <p:nvPr>
            <p:ph type="sldNum" idx="12"/>
          </p:nvPr>
        </p:nvSpPr>
        <p:spPr>
          <a:xfrm>
            <a:off x="5799943" y="6749134"/>
            <a:ext cx="4437000" cy="3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24238" y="887413"/>
            <a:ext cx="3390900" cy="2398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1023939" y="3419594"/>
            <a:ext cx="8191500" cy="27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33" name="Google Shape;133;p3:notes"/>
          <p:cNvSpPr txBox="1">
            <a:spLocks noGrp="1"/>
          </p:cNvSpPr>
          <p:nvPr>
            <p:ph type="sldNum" idx="12"/>
          </p:nvPr>
        </p:nvSpPr>
        <p:spPr>
          <a:xfrm>
            <a:off x="5799943" y="6749134"/>
            <a:ext cx="4437000" cy="3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1039456" y="569242"/>
            <a:ext cx="13040400" cy="20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body" idx="1"/>
          </p:nvPr>
        </p:nvSpPr>
        <p:spPr>
          <a:xfrm>
            <a:off x="941956" y="2992450"/>
            <a:ext cx="13040400" cy="67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2200"/>
              </a:spcBef>
              <a:spcAft>
                <a:spcPts val="2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>
            <a:spLocks noGrp="1"/>
          </p:cNvSpPr>
          <p:nvPr>
            <p:ph type="body" idx="1"/>
          </p:nvPr>
        </p:nvSpPr>
        <p:spPr>
          <a:xfrm>
            <a:off x="515387" y="8794102"/>
            <a:ext cx="9918900" cy="12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 hasCustomPrompt="1"/>
          </p:nvPr>
        </p:nvSpPr>
        <p:spPr>
          <a:xfrm>
            <a:off x="515387" y="2299303"/>
            <a:ext cx="14088600" cy="4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9pPr>
          </a:lstStyle>
          <a:p>
            <a:r>
              <a:t>xx%</a:t>
            </a:r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5387" y="6552534"/>
            <a:ext cx="14088600" cy="27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431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marL="1371600" lvl="2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marL="1828800" lvl="3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marL="2286000" lvl="4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marL="2743200" lvl="5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marL="3200400" lvl="6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marL="3657600" lvl="7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marL="4114800" lvl="8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ctrTitle"/>
          </p:nvPr>
        </p:nvSpPr>
        <p:spPr>
          <a:xfrm>
            <a:off x="515401" y="1547749"/>
            <a:ext cx="14088600" cy="42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subTitle" idx="1"/>
          </p:nvPr>
        </p:nvSpPr>
        <p:spPr>
          <a:xfrm>
            <a:off x="515387" y="5891299"/>
            <a:ext cx="14088600" cy="16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515387" y="4470975"/>
            <a:ext cx="14088600" cy="17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>
            <a:spLocks noGrp="1"/>
          </p:cNvSpPr>
          <p:nvPr>
            <p:ph type="title"/>
          </p:nvPr>
        </p:nvSpPr>
        <p:spPr>
          <a:xfrm>
            <a:off x="515387" y="925074"/>
            <a:ext cx="14088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1"/>
          </p:nvPr>
        </p:nvSpPr>
        <p:spPr>
          <a:xfrm>
            <a:off x="515387" y="2395651"/>
            <a:ext cx="140886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marL="1371600" lvl="2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marL="1828800" lvl="3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marL="2286000" lvl="4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marL="2743200" lvl="5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marL="3200400" lvl="6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marL="3657600" lvl="7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marL="4114800" lvl="8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515387" y="925074"/>
            <a:ext cx="14088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515387" y="2395651"/>
            <a:ext cx="66138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marL="91440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2"/>
          </p:nvPr>
        </p:nvSpPr>
        <p:spPr>
          <a:xfrm>
            <a:off x="7990239" y="2395651"/>
            <a:ext cx="66138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marL="91440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515387" y="925074"/>
            <a:ext cx="14088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/>
          </p:nvPr>
        </p:nvSpPr>
        <p:spPr>
          <a:xfrm>
            <a:off x="515387" y="1154926"/>
            <a:ext cx="46428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1"/>
          </p:nvPr>
        </p:nvSpPr>
        <p:spPr>
          <a:xfrm>
            <a:off x="515387" y="2888563"/>
            <a:ext cx="4642800" cy="6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marL="91440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>
            <a:spLocks noGrp="1"/>
          </p:cNvSpPr>
          <p:nvPr>
            <p:ph type="title"/>
          </p:nvPr>
        </p:nvSpPr>
        <p:spPr>
          <a:xfrm>
            <a:off x="810615" y="935727"/>
            <a:ext cx="10529100" cy="850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/>
          <p:nvPr/>
        </p:nvSpPr>
        <p:spPr>
          <a:xfrm>
            <a:off x="7559675" y="-260"/>
            <a:ext cx="7559700" cy="10691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64125" tIns="164125" rIns="164125" bIns="164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3"/>
          <p:cNvSpPr txBox="1">
            <a:spLocks noGrp="1"/>
          </p:cNvSpPr>
          <p:nvPr>
            <p:ph type="title"/>
          </p:nvPr>
        </p:nvSpPr>
        <p:spPr>
          <a:xfrm>
            <a:off x="438997" y="2563402"/>
            <a:ext cx="66885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1"/>
          </p:nvPr>
        </p:nvSpPr>
        <p:spPr>
          <a:xfrm>
            <a:off x="438997" y="5826756"/>
            <a:ext cx="6688500" cy="25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body" idx="2"/>
          </p:nvPr>
        </p:nvSpPr>
        <p:spPr>
          <a:xfrm>
            <a:off x="8167326" y="1505136"/>
            <a:ext cx="6344400" cy="76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457200" lvl="0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marL="1371600" lvl="2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marL="1828800" lvl="3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marL="2286000" lvl="4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marL="2743200" lvl="5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marL="3200400" lvl="6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marL="3657600" lvl="7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marL="4114800" lvl="8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515387" y="925074"/>
            <a:ext cx="14088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515387" y="2395651"/>
            <a:ext cx="140886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○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■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●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○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■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●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○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■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"/>
          <p:cNvSpPr txBox="1"/>
          <p:nvPr/>
        </p:nvSpPr>
        <p:spPr>
          <a:xfrm>
            <a:off x="12751525" y="8528450"/>
            <a:ext cx="1250400" cy="9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Signika"/>
                <a:ea typeface="Signika"/>
                <a:cs typeface="Signika"/>
                <a:sym typeface="Signika"/>
              </a:rPr>
              <a:t>Hot Pasta topped with Homemade </a:t>
            </a:r>
            <a:endParaRPr sz="1200" b="0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Signika"/>
                <a:ea typeface="Signika"/>
                <a:cs typeface="Signika"/>
                <a:sym typeface="Signika"/>
              </a:rPr>
              <a:t>Tomato Sauce and Cheese</a:t>
            </a:r>
            <a:endParaRPr sz="1200" b="0" i="0" u="none" strike="noStrike" cap="none">
              <a:solidFill>
                <a:srgbClr val="595959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66" name="Google Shape;66;p1"/>
          <p:cNvSpPr txBox="1"/>
          <p:nvPr/>
        </p:nvSpPr>
        <p:spPr>
          <a:xfrm>
            <a:off x="10668650" y="9156600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10668650" y="8037563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10668650" y="7033375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Pudding of the Day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10668650" y="58609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10668650" y="49386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1" name="Google Shape;71;p1"/>
          <p:cNvSpPr txBox="1"/>
          <p:nvPr/>
        </p:nvSpPr>
        <p:spPr>
          <a:xfrm>
            <a:off x="8678975" y="90565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2" name="Google Shape;72;p1"/>
          <p:cNvSpPr txBox="1"/>
          <p:nvPr/>
        </p:nvSpPr>
        <p:spPr>
          <a:xfrm>
            <a:off x="8678975" y="6933325"/>
            <a:ext cx="1468800" cy="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8717375" y="5860950"/>
            <a:ext cx="13920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4" name="Google Shape;74;p1"/>
          <p:cNvSpPr txBox="1"/>
          <p:nvPr/>
        </p:nvSpPr>
        <p:spPr>
          <a:xfrm>
            <a:off x="8678975" y="49386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5" name="Google Shape;75;p1"/>
          <p:cNvSpPr txBox="1"/>
          <p:nvPr/>
        </p:nvSpPr>
        <p:spPr>
          <a:xfrm>
            <a:off x="856122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6" name="Google Shape;76;p1"/>
          <p:cNvSpPr txBox="1"/>
          <p:nvPr/>
        </p:nvSpPr>
        <p:spPr>
          <a:xfrm>
            <a:off x="6689300" y="92566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Baked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7" name="Google Shape;77;p1"/>
          <p:cNvSpPr txBox="1"/>
          <p:nvPr/>
        </p:nvSpPr>
        <p:spPr>
          <a:xfrm>
            <a:off x="6689300" y="7133425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Peas and Carrots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8" name="Google Shape;78;p1"/>
          <p:cNvSpPr txBox="1"/>
          <p:nvPr/>
        </p:nvSpPr>
        <p:spPr>
          <a:xfrm>
            <a:off x="671495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Apple Slaw and Wholegrain Rice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9" name="Google Shape;79;p1"/>
          <p:cNvSpPr txBox="1"/>
          <p:nvPr/>
        </p:nvSpPr>
        <p:spPr>
          <a:xfrm>
            <a:off x="6689300" y="51387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Sweetcorn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0" name="Google Shape;80;p1"/>
          <p:cNvSpPr txBox="1"/>
          <p:nvPr/>
        </p:nvSpPr>
        <p:spPr>
          <a:xfrm>
            <a:off x="6571550" y="8137613"/>
            <a:ext cx="1704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Green Beans</a:t>
            </a: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1" name="Google Shape;81;p1"/>
          <p:cNvSpPr txBox="1"/>
          <p:nvPr/>
        </p:nvSpPr>
        <p:spPr>
          <a:xfrm>
            <a:off x="4705625" y="9056550"/>
            <a:ext cx="1586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Veggie Burger and Chips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2" name="Google Shape;82;p1"/>
          <p:cNvSpPr txBox="1"/>
          <p:nvPr/>
        </p:nvSpPr>
        <p:spPr>
          <a:xfrm>
            <a:off x="4737875" y="6833275"/>
            <a:ext cx="15219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Quorn Sausage,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Potatoes and Gravy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rPr lang="en-GB" sz="135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</a:t>
            </a:r>
            <a:endParaRPr sz="135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3" name="Google Shape;83;p1"/>
          <p:cNvSpPr txBox="1"/>
          <p:nvPr/>
        </p:nvSpPr>
        <p:spPr>
          <a:xfrm>
            <a:off x="4802825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Butterbean Ratatouille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4" name="Google Shape;84;p1"/>
          <p:cNvSpPr txBox="1"/>
          <p:nvPr/>
        </p:nvSpPr>
        <p:spPr>
          <a:xfrm>
            <a:off x="4679375" y="49386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Veggie Pepper and Sweetcorn Pizza Slice with Wedges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464667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Vegetable Lasagne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2754500" y="8956500"/>
            <a:ext cx="16389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Golden Fish Fingers or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Salmon Fingers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and Chips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2825750" y="6886075"/>
            <a:ext cx="1521900" cy="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</a:t>
            </a: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Chicken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Halal Roast Chicken,</a:t>
            </a:r>
            <a:b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Potatoes and Gravy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89070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BBQ Cheesy Chicken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Halal BBQ Cheesy Chicken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2767250" y="49533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Margherita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Pizza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Slice and Wedges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2721800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Lasagne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Halal Lasagne</a:t>
            </a: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2780975" y="938950"/>
            <a:ext cx="139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Week 1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4172975" y="9841650"/>
            <a:ext cx="431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T1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431525" y="3960225"/>
            <a:ext cx="1890387" cy="1763524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1285700" y="3425750"/>
            <a:ext cx="1392000" cy="13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2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Autumn Winter 2024-25: </a:t>
            </a:r>
            <a:br>
              <a:rPr lang="en-GB" sz="1000" b="0" i="0" u="none" strike="noStrike" cap="none">
                <a:solidFill>
                  <a:srgbClr val="000000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3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2/9, 23/9, 14/10, 4/11, 25/11, 16/12, 6/1, 27/1</a:t>
            </a:r>
            <a:endParaRPr sz="1200" b="0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/>
          <p:nvPr/>
        </p:nvSpPr>
        <p:spPr>
          <a:xfrm>
            <a:off x="12751525" y="8528450"/>
            <a:ext cx="1250400" cy="9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Signika Medium"/>
                <a:ea typeface="Signika Medium"/>
                <a:cs typeface="Signika Medium"/>
                <a:sym typeface="Signika Medium"/>
              </a:rPr>
              <a:t>Hot Pasta topped with Homemade </a:t>
            </a:r>
            <a:endParaRPr sz="1200" b="0" i="0" u="none" strike="noStrike" cap="none">
              <a:solidFill>
                <a:srgbClr val="000000"/>
              </a:solidFill>
              <a:latin typeface="Signika Medium"/>
              <a:ea typeface="Signika Medium"/>
              <a:cs typeface="Signika Medium"/>
              <a:sym typeface="Signika Medium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Signika Medium"/>
                <a:ea typeface="Signika Medium"/>
                <a:cs typeface="Signika Medium"/>
                <a:sym typeface="Signika Medium"/>
              </a:rPr>
              <a:t>Tomato Sauce &amp; Cheese</a:t>
            </a:r>
            <a:endParaRPr sz="1200" b="0" i="0" u="none" strike="noStrike" cap="none">
              <a:solidFill>
                <a:srgbClr val="595959"/>
              </a:solidFill>
              <a:latin typeface="Signika Medium"/>
              <a:ea typeface="Signika Medium"/>
              <a:cs typeface="Signika Medium"/>
              <a:sym typeface="Signika Medium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0668650" y="9156600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10668650" y="8037563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10668650" y="7033375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Pudding of the Day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10668650" y="58609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10668650" y="49386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8678975" y="90565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8678975" y="6933325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8" name="Google Shape;108;p2"/>
          <p:cNvSpPr txBox="1"/>
          <p:nvPr/>
        </p:nvSpPr>
        <p:spPr>
          <a:xfrm>
            <a:off x="8717375" y="5860950"/>
            <a:ext cx="13920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8678975" y="49386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856122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6689300" y="92566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Baked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6689300" y="7133425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Mixed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Greens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671495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Herby Diced Potato and Carrots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6689300" y="51387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Wholegrain Pasta Salad and Green salad 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5" name="Google Shape;115;p2"/>
          <p:cNvSpPr txBox="1"/>
          <p:nvPr/>
        </p:nvSpPr>
        <p:spPr>
          <a:xfrm>
            <a:off x="6571550" y="8137613"/>
            <a:ext cx="1704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Peas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4705625" y="9056550"/>
            <a:ext cx="1586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and Tomato Toasted Wrap with Chips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4802825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Winter Vegetable Crumble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4679375" y="49386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BBQ and Sweetcorn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Pizza Slice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9" name="Google Shape;119;p2"/>
          <p:cNvSpPr txBox="1"/>
          <p:nvPr/>
        </p:nvSpPr>
        <p:spPr>
          <a:xfrm>
            <a:off x="464667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Roasted Sweet Potato Pastry Roll and Mash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2754500" y="8956500"/>
            <a:ext cx="16389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Battered Fish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and Chips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1" name="Google Shape;121;p2"/>
          <p:cNvSpPr txBox="1"/>
          <p:nvPr/>
        </p:nvSpPr>
        <p:spPr>
          <a:xfrm>
            <a:off x="2825750" y="6886075"/>
            <a:ext cx="1521900" cy="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BBQ Chicken, Halal BBQ Chicken</a:t>
            </a:r>
            <a:b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Potatoes and Gravy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289070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Chicken and Sweetcorn Cobbler, Halal Chicken Cobbler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3" name="Google Shape;123;p2"/>
          <p:cNvSpPr txBox="1"/>
          <p:nvPr/>
        </p:nvSpPr>
        <p:spPr>
          <a:xfrm>
            <a:off x="2754500" y="49386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Cheesy Tomato Pizza Muffins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4" name="Google Shape;124;p2"/>
          <p:cNvSpPr txBox="1"/>
          <p:nvPr/>
        </p:nvSpPr>
        <p:spPr>
          <a:xfrm>
            <a:off x="2721800" y="7968525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Classic Cottage 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Pie and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Halal Cottage Pie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5" name="Google Shape;125;p2"/>
          <p:cNvSpPr txBox="1"/>
          <p:nvPr/>
        </p:nvSpPr>
        <p:spPr>
          <a:xfrm>
            <a:off x="12780975" y="938950"/>
            <a:ext cx="139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Week 2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6" name="Google Shape;126;p2"/>
          <p:cNvSpPr txBox="1"/>
          <p:nvPr/>
        </p:nvSpPr>
        <p:spPr>
          <a:xfrm>
            <a:off x="14172975" y="9841650"/>
            <a:ext cx="431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T1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pic>
        <p:nvPicPr>
          <p:cNvPr id="127" name="Google Shape;12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439913" y="3996638"/>
            <a:ext cx="1890387" cy="1763524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"/>
          <p:cNvSpPr txBox="1"/>
          <p:nvPr/>
        </p:nvSpPr>
        <p:spPr>
          <a:xfrm>
            <a:off x="4673375" y="6833275"/>
            <a:ext cx="17043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Cauliflower Cheese, Crispy Onion Topping &amp; Roast Potatoes</a:t>
            </a:r>
            <a:br>
              <a:rPr lang="en-GB" sz="13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1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(You don’t have to have the onions)!</a:t>
            </a:r>
            <a:endParaRPr sz="11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9" name="Google Shape;129;p2"/>
          <p:cNvSpPr txBox="1"/>
          <p:nvPr/>
        </p:nvSpPr>
        <p:spPr>
          <a:xfrm>
            <a:off x="1285700" y="3425750"/>
            <a:ext cx="1392000" cy="13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2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Autumn Winter 2024-25: </a:t>
            </a:r>
            <a:br>
              <a:rPr lang="en-GB" sz="1000" b="0" i="0" u="none" strike="noStrike" cap="none">
                <a:solidFill>
                  <a:srgbClr val="000000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3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9/9, 30/9, 21/10,  11/1, 2/12, 23/12, 13/1, 3/2</a:t>
            </a:r>
            <a:endParaRPr sz="13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"/>
          <p:cNvSpPr txBox="1"/>
          <p:nvPr/>
        </p:nvSpPr>
        <p:spPr>
          <a:xfrm>
            <a:off x="12751525" y="8528450"/>
            <a:ext cx="1250400" cy="9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Hot Pasta topped with Homemade </a:t>
            </a:r>
            <a:endParaRPr sz="12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Tomato Sauce &amp; Cheese</a:t>
            </a:r>
            <a:endParaRPr sz="12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36" name="Google Shape;136;p3"/>
          <p:cNvSpPr txBox="1"/>
          <p:nvPr/>
        </p:nvSpPr>
        <p:spPr>
          <a:xfrm>
            <a:off x="10668650" y="9156600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37" name="Google Shape;137;p3"/>
          <p:cNvSpPr txBox="1"/>
          <p:nvPr/>
        </p:nvSpPr>
        <p:spPr>
          <a:xfrm>
            <a:off x="10668650" y="8037563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38" name="Google Shape;138;p3"/>
          <p:cNvSpPr txBox="1"/>
          <p:nvPr/>
        </p:nvSpPr>
        <p:spPr>
          <a:xfrm>
            <a:off x="10668650" y="7033375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Pudding of the Day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39" name="Google Shape;139;p3"/>
          <p:cNvSpPr txBox="1"/>
          <p:nvPr/>
        </p:nvSpPr>
        <p:spPr>
          <a:xfrm>
            <a:off x="10668650" y="58609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0" name="Google Shape;140;p3"/>
          <p:cNvSpPr txBox="1"/>
          <p:nvPr/>
        </p:nvSpPr>
        <p:spPr>
          <a:xfrm>
            <a:off x="10668650" y="49386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1" name="Google Shape;141;p3"/>
          <p:cNvSpPr txBox="1"/>
          <p:nvPr/>
        </p:nvSpPr>
        <p:spPr>
          <a:xfrm>
            <a:off x="8678975" y="90565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2" name="Google Shape;142;p3"/>
          <p:cNvSpPr txBox="1"/>
          <p:nvPr/>
        </p:nvSpPr>
        <p:spPr>
          <a:xfrm>
            <a:off x="8678975" y="6933325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3" name="Google Shape;143;p3"/>
          <p:cNvSpPr txBox="1"/>
          <p:nvPr/>
        </p:nvSpPr>
        <p:spPr>
          <a:xfrm>
            <a:off x="8717375" y="5860950"/>
            <a:ext cx="13920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4" name="Google Shape;144;p3"/>
          <p:cNvSpPr txBox="1"/>
          <p:nvPr/>
        </p:nvSpPr>
        <p:spPr>
          <a:xfrm>
            <a:off x="8678975" y="49386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5" name="Google Shape;145;p3"/>
          <p:cNvSpPr txBox="1"/>
          <p:nvPr/>
        </p:nvSpPr>
        <p:spPr>
          <a:xfrm>
            <a:off x="856122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6" name="Google Shape;146;p3"/>
          <p:cNvSpPr txBox="1"/>
          <p:nvPr/>
        </p:nvSpPr>
        <p:spPr>
          <a:xfrm>
            <a:off x="6689300" y="92566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Baked </a:t>
            </a:r>
            <a:b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 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7" name="Google Shape;147;p3"/>
          <p:cNvSpPr txBox="1"/>
          <p:nvPr/>
        </p:nvSpPr>
        <p:spPr>
          <a:xfrm>
            <a:off x="6689300" y="7133425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Peas and Sweetcorn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8" name="Google Shape;148;p3"/>
          <p:cNvSpPr txBox="1"/>
          <p:nvPr/>
        </p:nvSpPr>
        <p:spPr>
          <a:xfrm>
            <a:off x="671495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Root Veggies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9" name="Google Shape;149;p3"/>
          <p:cNvSpPr txBox="1"/>
          <p:nvPr/>
        </p:nvSpPr>
        <p:spPr>
          <a:xfrm>
            <a:off x="6689300" y="51387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Carrots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0" name="Google Shape;150;p3"/>
          <p:cNvSpPr txBox="1"/>
          <p:nvPr/>
        </p:nvSpPr>
        <p:spPr>
          <a:xfrm>
            <a:off x="6571550" y="8137613"/>
            <a:ext cx="1704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Broccoli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1" name="Google Shape;151;p3"/>
          <p:cNvSpPr txBox="1"/>
          <p:nvPr/>
        </p:nvSpPr>
        <p:spPr>
          <a:xfrm>
            <a:off x="4705625" y="9056550"/>
            <a:ext cx="1586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Vegetable Fingers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and Chips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2" name="Google Shape;152;p3"/>
          <p:cNvSpPr txBox="1"/>
          <p:nvPr/>
        </p:nvSpPr>
        <p:spPr>
          <a:xfrm>
            <a:off x="4737875" y="6833275"/>
            <a:ext cx="15219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Carrot and Stuffing Pastry Plait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3" name="Google Shape;153;p3"/>
          <p:cNvSpPr txBox="1"/>
          <p:nvPr/>
        </p:nvSpPr>
        <p:spPr>
          <a:xfrm>
            <a:off x="4802825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Vegetable Pot Pie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and Mash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4" name="Google Shape;154;p3"/>
          <p:cNvSpPr txBox="1"/>
          <p:nvPr/>
        </p:nvSpPr>
        <p:spPr>
          <a:xfrm>
            <a:off x="4679375" y="49386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Veggie Wholegrain Pasta Bolognese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5" name="Google Shape;155;p3"/>
          <p:cNvSpPr txBox="1"/>
          <p:nvPr/>
        </p:nvSpPr>
        <p:spPr>
          <a:xfrm>
            <a:off x="464667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Mild Veggie Bean Chilli Loaded Wedges with Cheese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6" name="Google Shape;156;p3"/>
          <p:cNvSpPr txBox="1"/>
          <p:nvPr/>
        </p:nvSpPr>
        <p:spPr>
          <a:xfrm>
            <a:off x="2754500" y="8956500"/>
            <a:ext cx="16389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Golden Fish Fingers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and Chips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7" name="Google Shape;157;p3"/>
          <p:cNvSpPr txBox="1"/>
          <p:nvPr/>
        </p:nvSpPr>
        <p:spPr>
          <a:xfrm>
            <a:off x="2825750" y="6886075"/>
            <a:ext cx="1521900" cy="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</a:t>
            </a:r>
            <a:r>
              <a:rPr lang="en-GB" sz="1400" b="0" i="0" u="none" strike="noStrike" cap="none" dirty="0" err="1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Chicken,Halal</a:t>
            </a: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Roast Chicken </a:t>
            </a:r>
            <a:b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Potatoes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Stuffing &amp; Gravy</a:t>
            </a: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8" name="Google Shape;158;p3"/>
          <p:cNvSpPr txBox="1"/>
          <p:nvPr/>
        </p:nvSpPr>
        <p:spPr>
          <a:xfrm>
            <a:off x="289070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Sausage Casserole, Halal Sausage Casserole and Mash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9" name="Google Shape;159;p3"/>
          <p:cNvSpPr txBox="1"/>
          <p:nvPr/>
        </p:nvSpPr>
        <p:spPr>
          <a:xfrm>
            <a:off x="2754500" y="49386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American Style Mac  Cheese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60" name="Google Shape;160;p3"/>
          <p:cNvSpPr txBox="1"/>
          <p:nvPr/>
        </p:nvSpPr>
        <p:spPr>
          <a:xfrm>
            <a:off x="2721800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Meatballs, Halal Meatballs in Tomato Sauce,  with Rice 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61" name="Google Shape;161;p3"/>
          <p:cNvSpPr txBox="1"/>
          <p:nvPr/>
        </p:nvSpPr>
        <p:spPr>
          <a:xfrm>
            <a:off x="12780975" y="938950"/>
            <a:ext cx="139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Week 3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62" name="Google Shape;162;p3"/>
          <p:cNvSpPr txBox="1"/>
          <p:nvPr/>
        </p:nvSpPr>
        <p:spPr>
          <a:xfrm>
            <a:off x="14172975" y="9841650"/>
            <a:ext cx="431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T1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pic>
        <p:nvPicPr>
          <p:cNvPr id="163" name="Google Shape;16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439913" y="3996638"/>
            <a:ext cx="1890387" cy="1763524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3"/>
          <p:cNvSpPr txBox="1"/>
          <p:nvPr/>
        </p:nvSpPr>
        <p:spPr>
          <a:xfrm>
            <a:off x="1285700" y="3425750"/>
            <a:ext cx="1392000" cy="13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2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Autumn Winter 2024-25: </a:t>
            </a:r>
            <a:br>
              <a:rPr lang="en-GB" sz="1000" b="0" i="0" u="none" strike="noStrike" cap="none">
                <a:solidFill>
                  <a:srgbClr val="000000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3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16/9, 7/10, 28/10, 18/11, 9/12, 30/12, 20/1, 10/2</a:t>
            </a:r>
            <a:endParaRPr sz="12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BDCB2EA77C6049B5C2155639BCF340" ma:contentTypeVersion="11" ma:contentTypeDescription="Create a new document." ma:contentTypeScope="" ma:versionID="d7983efec45b5dcf5ab7b58afbfd49bd">
  <xsd:schema xmlns:xsd="http://www.w3.org/2001/XMLSchema" xmlns:xs="http://www.w3.org/2001/XMLSchema" xmlns:p="http://schemas.microsoft.com/office/2006/metadata/properties" xmlns:ns1="http://schemas.microsoft.com/sharepoint/v3" xmlns:ns2="52a0ad0e-adf8-4dd9-8e39-6ed67ffb2615" xmlns:ns3="fb5b0b33-c912-4d5c-b78d-827d0c78efa4" targetNamespace="http://schemas.microsoft.com/office/2006/metadata/properties" ma:root="true" ma:fieldsID="0e655d4e7d2c553470a9b0849a108aab" ns1:_="" ns2:_="" ns3:_="">
    <xsd:import namespace="http://schemas.microsoft.com/sharepoint/v3"/>
    <xsd:import namespace="52a0ad0e-adf8-4dd9-8e39-6ed67ffb2615"/>
    <xsd:import namespace="fb5b0b33-c912-4d5c-b78d-827d0c78ef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DateTaken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  <xsd:element ref="ns3:MediaServiceMetadata" minOccurs="0"/>
                <xsd:element ref="ns3:MediaServiceFastMetadata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a0ad0e-adf8-4dd9-8e39-6ed67ffb261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27cf554e-f530-493b-aee5-d17c54d82212}" ma:internalName="TaxCatchAll" ma:showField="CatchAllData" ma:web="52a0ad0e-adf8-4dd9-8e39-6ed67ffb26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5b0b33-c912-4d5c-b78d-827d0c78efa4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26551022-d0d6-4337-a901-9f05cb483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F20696-01FD-4BE1-90C4-E53A282B53BF}"/>
</file>

<file path=customXml/itemProps2.xml><?xml version="1.0" encoding="utf-8"?>
<ds:datastoreItem xmlns:ds="http://schemas.openxmlformats.org/officeDocument/2006/customXml" ds:itemID="{C60055C8-D480-4708-AA58-1CF4CB124608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488</Words>
  <Application>Microsoft Office PowerPoint</Application>
  <PresentationFormat>Custom</PresentationFormat>
  <Paragraphs>135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Signika</vt:lpstr>
      <vt:lpstr>Signika Medium</vt:lpstr>
      <vt:lpstr>Arial</vt:lpstr>
      <vt:lpstr>Calibri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Lisa Giles</dc:creator>
  <cp:lastModifiedBy>Sean Duffy</cp:lastModifiedBy>
  <cp:revision>1</cp:revision>
  <dcterms:modified xsi:type="dcterms:W3CDTF">2024-09-03T08:00:24Z</dcterms:modified>
</cp:coreProperties>
</file>