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58" r:id="rId6"/>
  </p:sldIdLst>
  <p:sldSz cx="15119350" cy="10691813"/>
  <p:notesSz cx="9872663" cy="6742113"/>
  <p:embeddedFontLst>
    <p:embeddedFont>
      <p:font typeface="Signika" panose="020B0604020202020204" charset="0"/>
      <p:regular r:id="rId8"/>
      <p:bold r:id="rId9"/>
    </p:embeddedFont>
    <p:embeddedFont>
      <p:font typeface="Signika Medium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1">
          <p15:clr>
            <a:srgbClr val="A4A3A4"/>
          </p15:clr>
        </p15:guide>
        <p15:guide id="2" pos="3061">
          <p15:clr>
            <a:srgbClr val="A4A3A4"/>
          </p15:clr>
        </p15:guide>
        <p15:guide id="3" pos="8051">
          <p15:clr>
            <a:srgbClr val="A4A3A4"/>
          </p15:clr>
        </p15:guide>
        <p15:guide id="4" orient="horz" pos="6202">
          <p15:clr>
            <a:srgbClr val="A4A3A4"/>
          </p15:clr>
        </p15:guide>
        <p15:guide id="5" orient="horz" pos="2347">
          <p15:clr>
            <a:srgbClr val="A4A3A4"/>
          </p15:clr>
        </p15:guide>
        <p15:guide id="6" orient="horz" pos="3073">
          <p15:clr>
            <a:srgbClr val="A4A3A4"/>
          </p15:clr>
        </p15:guide>
        <p15:guide id="7" orient="horz" pos="4003">
          <p15:clr>
            <a:srgbClr val="A4A3A4"/>
          </p15:clr>
        </p15:guide>
        <p15:guide id="8" orient="horz" pos="4751">
          <p15:clr>
            <a:srgbClr val="A4A3A4"/>
          </p15:clr>
        </p15:guide>
        <p15:guide id="9" orient="horz" pos="5477">
          <p15:clr>
            <a:srgbClr val="A4A3A4"/>
          </p15:clr>
        </p15:guide>
        <p15:guide id="10" pos="5556">
          <p15:clr>
            <a:srgbClr val="A4A3A4"/>
          </p15:clr>
        </p15:guide>
        <p15:guide id="11" pos="4308">
          <p15:clr>
            <a:srgbClr val="A4A3A4"/>
          </p15:clr>
        </p15:guide>
        <p15:guide id="12" pos="6803">
          <p15:clr>
            <a:srgbClr val="A4A3A4"/>
          </p15:clr>
        </p15:guide>
        <p15:guide id="13" orient="horz" pos="1621">
          <p15:clr>
            <a:srgbClr val="A4A3A4"/>
          </p15:clr>
        </p15:guide>
        <p15:guide id="14" pos="1088">
          <p15:clr>
            <a:srgbClr val="9AA0A6"/>
          </p15:clr>
        </p15:guide>
        <p15:guide id="15" pos="168">
          <p15:clr>
            <a:srgbClr val="9AA0A6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wYRnBj+CLVPM3GBvSG19V4/Ra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3A6B98-045C-1A7E-E1B2-84193B629374}" v="106" dt="2025-01-17T11:29:57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031"/>
        <p:guide pos="3061"/>
        <p:guide pos="8051"/>
        <p:guide orient="horz" pos="6202"/>
        <p:guide orient="horz" pos="2347"/>
        <p:guide orient="horz" pos="3073"/>
        <p:guide orient="horz" pos="4003"/>
        <p:guide orient="horz" pos="4751"/>
        <p:guide orient="horz" pos="5477"/>
        <p:guide pos="5556"/>
        <p:guide pos="4308"/>
        <p:guide pos="6803"/>
        <p:guide orient="horz" pos="1621"/>
        <p:guide pos="1088"/>
        <p:guide pos="168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font" Target="fonts/font4.fntdata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Duffy" userId="f39e7406-b7e2-4df9-8f41-1b084ca2d344" providerId="ADAL" clId="{2006EC3F-BA03-4C95-ABFD-D1AC64936D1B}"/>
    <pc:docChg chg="modSld modNotesMaster">
      <pc:chgData name="Sean Duffy" userId="f39e7406-b7e2-4df9-8f41-1b084ca2d344" providerId="ADAL" clId="{2006EC3F-BA03-4C95-ABFD-D1AC64936D1B}" dt="2025-01-07T08:34:23.594" v="0"/>
      <pc:docMkLst>
        <pc:docMk/>
      </pc:docMkLst>
      <pc:sldChg chg="modNotes">
        <pc:chgData name="Sean Duffy" userId="f39e7406-b7e2-4df9-8f41-1b084ca2d344" providerId="ADAL" clId="{2006EC3F-BA03-4C95-ABFD-D1AC64936D1B}" dt="2025-01-07T08:34:23.594" v="0"/>
        <pc:sldMkLst>
          <pc:docMk/>
          <pc:sldMk cId="0" sldId="256"/>
        </pc:sldMkLst>
      </pc:sldChg>
      <pc:sldChg chg="modNotes">
        <pc:chgData name="Sean Duffy" userId="f39e7406-b7e2-4df9-8f41-1b084ca2d344" providerId="ADAL" clId="{2006EC3F-BA03-4C95-ABFD-D1AC64936D1B}" dt="2025-01-07T08:34:23.594" v="0"/>
        <pc:sldMkLst>
          <pc:docMk/>
          <pc:sldMk cId="0" sldId="257"/>
        </pc:sldMkLst>
      </pc:sldChg>
      <pc:sldChg chg="modNotes">
        <pc:chgData name="Sean Duffy" userId="f39e7406-b7e2-4df9-8f41-1b084ca2d344" providerId="ADAL" clId="{2006EC3F-BA03-4C95-ABFD-D1AC64936D1B}" dt="2025-01-07T08:34:23.594" v="0"/>
        <pc:sldMkLst>
          <pc:docMk/>
          <pc:sldMk cId="0" sldId="258"/>
        </pc:sldMkLst>
      </pc:sldChg>
    </pc:docChg>
  </pc:docChgLst>
  <pc:docChgLst>
    <pc:chgData name="Janine Cooksley" userId="S::janine.cooksley@fls.e-act.org.uk::a0d31613-3668-401b-9c03-d64723494dc7" providerId="AD" clId="Web-{233A6B98-045C-1A7E-E1B2-84193B629374}"/>
    <pc:docChg chg="modSld">
      <pc:chgData name="Janine Cooksley" userId="S::janine.cooksley@fls.e-act.org.uk::a0d31613-3668-401b-9c03-d64723494dc7" providerId="AD" clId="Web-{233A6B98-045C-1A7E-E1B2-84193B629374}" dt="2025-01-17T11:29:57.070" v="51" actId="20577"/>
      <pc:docMkLst>
        <pc:docMk/>
      </pc:docMkLst>
      <pc:sldChg chg="modSp">
        <pc:chgData name="Janine Cooksley" userId="S::janine.cooksley@fls.e-act.org.uk::a0d31613-3668-401b-9c03-d64723494dc7" providerId="AD" clId="Web-{233A6B98-045C-1A7E-E1B2-84193B629374}" dt="2025-01-17T11:29:57.070" v="51" actId="20577"/>
        <pc:sldMkLst>
          <pc:docMk/>
          <pc:sldMk cId="0" sldId="256"/>
        </pc:sldMkLst>
        <pc:spChg chg="mod">
          <ac:chgData name="Janine Cooksley" userId="S::janine.cooksley@fls.e-act.org.uk::a0d31613-3668-401b-9c03-d64723494dc7" providerId="AD" clId="Web-{233A6B98-045C-1A7E-E1B2-84193B629374}" dt="2025-01-17T11:29:57.070" v="51" actId="20577"/>
          <ac:spMkLst>
            <pc:docMk/>
            <pc:sldMk cId="0" sldId="256"/>
            <ac:spMk id="94" creationId="{00000000-0000-0000-0000-000000000000}"/>
          </ac:spMkLst>
        </pc:spChg>
      </pc:sldChg>
      <pc:sldChg chg="modSp">
        <pc:chgData name="Janine Cooksley" userId="S::janine.cooksley@fls.e-act.org.uk::a0d31613-3668-401b-9c03-d64723494dc7" providerId="AD" clId="Web-{233A6B98-045C-1A7E-E1B2-84193B629374}" dt="2025-01-17T11:28:42.254" v="35" actId="20577"/>
        <pc:sldMkLst>
          <pc:docMk/>
          <pc:sldMk cId="0" sldId="257"/>
        </pc:sldMkLst>
        <pc:spChg chg="mod">
          <ac:chgData name="Janine Cooksley" userId="S::janine.cooksley@fls.e-act.org.uk::a0d31613-3668-401b-9c03-d64723494dc7" providerId="AD" clId="Web-{233A6B98-045C-1A7E-E1B2-84193B629374}" dt="2025-01-17T11:28:42.254" v="35" actId="20577"/>
          <ac:spMkLst>
            <pc:docMk/>
            <pc:sldMk cId="0" sldId="257"/>
            <ac:spMk id="129" creationId="{00000000-0000-0000-0000-000000000000}"/>
          </ac:spMkLst>
        </pc:spChg>
      </pc:sldChg>
      <pc:sldChg chg="modSp">
        <pc:chgData name="Janine Cooksley" userId="S::janine.cooksley@fls.e-act.org.uk::a0d31613-3668-401b-9c03-d64723494dc7" providerId="AD" clId="Web-{233A6B98-045C-1A7E-E1B2-84193B629374}" dt="2025-01-17T11:28:51.130" v="40" actId="20577"/>
        <pc:sldMkLst>
          <pc:docMk/>
          <pc:sldMk cId="0" sldId="258"/>
        </pc:sldMkLst>
        <pc:spChg chg="mod">
          <ac:chgData name="Janine Cooksley" userId="S::janine.cooksley@fls.e-act.org.uk::a0d31613-3668-401b-9c03-d64723494dc7" providerId="AD" clId="Web-{233A6B98-045C-1A7E-E1B2-84193B629374}" dt="2025-01-17T11:28:51.130" v="40" actId="20577"/>
          <ac:spMkLst>
            <pc:docMk/>
            <pc:sldMk cId="0" sldId="258"/>
            <ac:spMk id="16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3"/>
            <a:ext cx="4278154" cy="338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592225" y="3"/>
            <a:ext cx="4278154" cy="338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327400" y="841375"/>
            <a:ext cx="3217863" cy="2276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87268" y="3244642"/>
            <a:ext cx="7898130" cy="2654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6403837"/>
            <a:ext cx="4278154" cy="338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592225" y="6403837"/>
            <a:ext cx="4278154" cy="338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GB" sz="11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GB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1375"/>
            <a:ext cx="3217863" cy="2276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987268" y="3244642"/>
            <a:ext cx="7898130" cy="2654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63" name="Google Shape;63;p1:notes"/>
          <p:cNvSpPr txBox="1">
            <a:spLocks noGrp="1"/>
          </p:cNvSpPr>
          <p:nvPr>
            <p:ph type="sldNum" idx="12"/>
          </p:nvPr>
        </p:nvSpPr>
        <p:spPr>
          <a:xfrm>
            <a:off x="5592224" y="6403837"/>
            <a:ext cx="4278094" cy="338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GB"/>
              <a:pPr algn="r">
                <a:buSzPts val="1400"/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1375"/>
            <a:ext cx="3217863" cy="2276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987268" y="3244642"/>
            <a:ext cx="7898130" cy="2654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5592224" y="6403837"/>
            <a:ext cx="4278094" cy="338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GB"/>
              <a:pPr algn="r">
                <a:buSzPts val="1400"/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1375"/>
            <a:ext cx="3217863" cy="2276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987268" y="3244642"/>
            <a:ext cx="7898130" cy="2654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133" name="Google Shape;133;p3:notes"/>
          <p:cNvSpPr txBox="1">
            <a:spLocks noGrp="1"/>
          </p:cNvSpPr>
          <p:nvPr>
            <p:ph type="sldNum" idx="12"/>
          </p:nvPr>
        </p:nvSpPr>
        <p:spPr>
          <a:xfrm>
            <a:off x="5592224" y="6403837"/>
            <a:ext cx="4278094" cy="338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68" tIns="45184" rIns="90368" bIns="45184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GB"/>
              <a:pPr algn="r">
                <a:buSzPts val="1400"/>
              </a:pPr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941956" y="2992450"/>
            <a:ext cx="130404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2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515387" y="8794102"/>
            <a:ext cx="99189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 hasCustomPrompt="1"/>
          </p:nvPr>
        </p:nvSpPr>
        <p:spPr>
          <a:xfrm>
            <a:off x="515387" y="2299303"/>
            <a:ext cx="14088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9pPr>
          </a:lstStyle>
          <a:p>
            <a:r>
              <a:t>xx%</a:t>
            </a:r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5387" y="6552534"/>
            <a:ext cx="14088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ctrTitle"/>
          </p:nvPr>
        </p:nvSpPr>
        <p:spPr>
          <a:xfrm>
            <a:off x="515401" y="1547749"/>
            <a:ext cx="14088600" cy="42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ubTitle" idx="1"/>
          </p:nvPr>
        </p:nvSpPr>
        <p:spPr>
          <a:xfrm>
            <a:off x="515387" y="5891299"/>
            <a:ext cx="140886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515387" y="4470975"/>
            <a:ext cx="140886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14088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66138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7990239" y="2395651"/>
            <a:ext cx="66138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515387" y="1154926"/>
            <a:ext cx="46428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515387" y="2888563"/>
            <a:ext cx="46428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810615" y="935727"/>
            <a:ext cx="10529100" cy="85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7559675" y="-260"/>
            <a:ext cx="7559700" cy="10691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4125" tIns="164125" rIns="164125" bIns="164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438997" y="2563402"/>
            <a:ext cx="66885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438997" y="5826756"/>
            <a:ext cx="66885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2"/>
          </p:nvPr>
        </p:nvSpPr>
        <p:spPr>
          <a:xfrm>
            <a:off x="8167326" y="1505136"/>
            <a:ext cx="6344400" cy="76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14088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  <a:t>Hot Pasta topped with Homemade </a:t>
            </a:r>
            <a:endParaRPr sz="1200" b="0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  <a:t>Tomato Sauce and Cheese</a:t>
            </a:r>
            <a:endParaRPr sz="1200" b="0" i="0" u="none" strike="noStrike" cap="none">
              <a:solidFill>
                <a:srgbClr val="595959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Pudding of the Day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8678975" y="6933325"/>
            <a:ext cx="14688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Peas and Carrots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Apple Slaw and Wholegrain Rice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Sweetcorn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Green Beans</a:t>
            </a: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Burger and Chips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4737875" y="6833275"/>
            <a:ext cx="1521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Quorn Sausage,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lang="en-GB" sz="135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35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Butterbean Ratatouille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Pepper and Sweetcorn Pizza Slice with Wedges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Lasagne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Golden Fish Fingers or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Salmon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</a:t>
            </a: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Chicken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Roast Chicken,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Cheesy Chicken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BBQ Cheesy Chicken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767250" y="49533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Margherita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Pizza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Slice and Wedges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721800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Lasagne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Lasagne</a:t>
            </a: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1525" y="3960225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285700" y="3425750"/>
            <a:ext cx="139200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SzPts val="1600"/>
            </a:pPr>
            <a:r>
              <a:rPr lang="en-GB" sz="12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>
                <a:latin typeface="Signika"/>
                <a:ea typeface="Signika"/>
                <a:cs typeface="Signika"/>
              </a:rPr>
            </a:b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6/1, 27/1</a:t>
            </a:r>
            <a:r>
              <a:rPr lang="en-GB" sz="130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, 17/2, 10/3, 31/3</a:t>
            </a:r>
            <a:endParaRPr sz="1200" b="0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 Medium"/>
                <a:ea typeface="Signika Medium"/>
                <a:cs typeface="Signika Medium"/>
                <a:sym typeface="Signika Medium"/>
              </a:rPr>
              <a:t>Hot Pasta topped with Homemade </a:t>
            </a:r>
            <a:endParaRPr sz="1200" b="0" i="0" u="none" strike="noStrike" cap="none">
              <a:solidFill>
                <a:srgbClr val="000000"/>
              </a:solidFill>
              <a:latin typeface="Signika Medium"/>
              <a:ea typeface="Signika Medium"/>
              <a:cs typeface="Signika Medium"/>
              <a:sym typeface="Signika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 Medium"/>
                <a:ea typeface="Signika Medium"/>
                <a:cs typeface="Signika Medium"/>
                <a:sym typeface="Signika Medium"/>
              </a:rPr>
              <a:t>Tomato Sauce &amp; Cheese</a:t>
            </a:r>
            <a:endParaRPr sz="1200" b="0" i="0" u="none" strike="noStrike" cap="none">
              <a:solidFill>
                <a:srgbClr val="595959"/>
              </a:solidFill>
              <a:latin typeface="Signika Medium"/>
              <a:ea typeface="Signika Medium"/>
              <a:cs typeface="Signika Medium"/>
              <a:sym typeface="Signika Medium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Pudding of the Day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8678975" y="6933325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Mixed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Greens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Herby Diced Potato and Carrots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Wholegrain Pasta Salad and Green salad 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Peas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and Tomato Toasted Wrap with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Winter Vegetable Crumble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and Sweetcorn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Pizza Slice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Roasted Sweet Potato Pastry Roll and Mash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Battered Fish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Chicken, Halal BBQ Chicken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Chicken and Sweetcorn Cobbler, Halal Chicken Cobbler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2754500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Cheesy Tomato Pizza Muffins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2721800" y="7968525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Classic Cottage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Pie and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Halal Cottage Pie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2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127" name="Google Shape;12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9913" y="3996638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"/>
          <p:cNvSpPr txBox="1"/>
          <p:nvPr/>
        </p:nvSpPr>
        <p:spPr>
          <a:xfrm>
            <a:off x="4673375" y="6833275"/>
            <a:ext cx="17043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Cauliflower Cheese, Crispy Onion Topping &amp; Roast Potatoes</a:t>
            </a:r>
            <a:b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1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(You don’t have to have the onions)!</a:t>
            </a:r>
            <a:endParaRPr sz="11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285700" y="3425750"/>
            <a:ext cx="139200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SzPts val="1600"/>
            </a:pPr>
            <a:r>
              <a:rPr lang="en-GB" sz="12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>
                <a:latin typeface="Signika"/>
                <a:ea typeface="Signika"/>
                <a:cs typeface="Signika"/>
              </a:rPr>
            </a:b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13/1, 3/2</a:t>
            </a:r>
            <a:r>
              <a:rPr lang="en-GB" sz="130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, 24/2, 17/3</a:t>
            </a:r>
            <a:endParaRPr sz="13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Hot Pasta topped with Homemade 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Tomato Sauce &amp; Cheese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Pudding of the Day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Yoghurt &amp; Fruit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8678975" y="6933325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3" name="Google Shape;143;p3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6" name="Google Shape;146;p3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Peas and Sweetcorn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Root Veggies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Carrots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0" name="Google Shape;150;p3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Broccoli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1" name="Google Shape;151;p3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4737875" y="6833275"/>
            <a:ext cx="1521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Carrot and Stuffing Pastry Plait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3" name="Google Shape;153;p3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Pot Pie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Mash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Wholegrain Pasta Bolognese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Mild Veggie Bean Chilli Loaded Wedges with Cheese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6" name="Google Shape;156;p3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Golden Fish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</a:t>
            </a:r>
            <a:r>
              <a:rPr lang="en-GB" sz="1400" b="0" i="0" u="none" strike="noStrike" cap="none" err="1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Chicken,Halal</a:t>
            </a: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Roast Chicken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Stuffing &amp; Gravy</a:t>
            </a: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Sausage Casserole, Halal Sausage Casserole and Mash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2754500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American Style Mac  Cheese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0" name="Google Shape;160;p3"/>
          <p:cNvSpPr txBox="1"/>
          <p:nvPr/>
        </p:nvSpPr>
        <p:spPr>
          <a:xfrm>
            <a:off x="2721800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Meatballs, Halal Meatballs in Tomato Sauce,  with Rice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1" name="Google Shape;161;p3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3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2" name="Google Shape;162;p3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163" name="Google Shape;16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9913" y="3996638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"/>
          <p:cNvSpPr txBox="1"/>
          <p:nvPr/>
        </p:nvSpPr>
        <p:spPr>
          <a:xfrm>
            <a:off x="1285700" y="3425750"/>
            <a:ext cx="1392000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SzPts val="1600"/>
            </a:pPr>
            <a:r>
              <a:rPr lang="en-GB" sz="12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>
                <a:latin typeface="Signika"/>
                <a:ea typeface="Signika"/>
                <a:cs typeface="Signika"/>
              </a:rPr>
            </a:b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20/1, 10/2</a:t>
            </a:r>
            <a:r>
              <a:rPr lang="en-GB" sz="130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, 3/3, 24/3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DCB2EA77C6049B5C2155639BCF340" ma:contentTypeVersion="11" ma:contentTypeDescription="Create a new document." ma:contentTypeScope="" ma:versionID="d7983efec45b5dcf5ab7b58afbfd49bd">
  <xsd:schema xmlns:xsd="http://www.w3.org/2001/XMLSchema" xmlns:xs="http://www.w3.org/2001/XMLSchema" xmlns:p="http://schemas.microsoft.com/office/2006/metadata/properties" xmlns:ns1="http://schemas.microsoft.com/sharepoint/v3" xmlns:ns2="52a0ad0e-adf8-4dd9-8e39-6ed67ffb2615" xmlns:ns3="fb5b0b33-c912-4d5c-b78d-827d0c78efa4" targetNamespace="http://schemas.microsoft.com/office/2006/metadata/properties" ma:root="true" ma:fieldsID="0e655d4e7d2c553470a9b0849a108aab" ns1:_="" ns2:_="" ns3:_="">
    <xsd:import namespace="http://schemas.microsoft.com/sharepoint/v3"/>
    <xsd:import namespace="52a0ad0e-adf8-4dd9-8e39-6ed67ffb2615"/>
    <xsd:import namespace="fb5b0b33-c912-4d5c-b78d-827d0c78ef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Metadata" minOccurs="0"/>
                <xsd:element ref="ns3:MediaServiceFastMetadata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a0ad0e-adf8-4dd9-8e39-6ed67ffb261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27cf554e-f530-493b-aee5-d17c54d82212}" ma:internalName="TaxCatchAll" ma:showField="CatchAllData" ma:web="52a0ad0e-adf8-4dd9-8e39-6ed67ffb26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b0b33-c912-4d5c-b78d-827d0c78efa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26551022-d0d6-4337-a901-9f05cb483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0055C8-D480-4708-AA58-1CF4CB1246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F20696-01FD-4BE1-90C4-E53A282B53BF}">
  <ds:schemaRefs>
    <ds:schemaRef ds:uri="52a0ad0e-adf8-4dd9-8e39-6ed67ffb2615"/>
    <ds:schemaRef ds:uri="fb5b0b33-c912-4d5c-b78d-827d0c78ef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3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Lisa Giles</dc:creator>
  <cp:revision>1</cp:revision>
  <cp:lastPrinted>2025-01-07T08:34:25Z</cp:lastPrinted>
  <dcterms:modified xsi:type="dcterms:W3CDTF">2025-01-17T11:30:42Z</dcterms:modified>
</cp:coreProperties>
</file>